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71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93EB4-CCBB-4C14-8F78-3024EA720C9B}" type="datetimeFigureOut">
              <a:rPr lang="zh-CN" altLang="en-US"/>
              <a:t>2016-11-2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51AE6-37CF-4180-8604-75EED16F950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FCD15-B56E-45C5-A5F0-1925A5179CC9}" type="datetimeFigureOut">
              <a:rPr lang="zh-CN" altLang="en-US"/>
              <a:t>2016-11-2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77D48-EAB0-4549-B05A-AFF494728CF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241D8-B96E-4634-9C48-F5013882871D}" type="datetimeFigureOut">
              <a:rPr lang="zh-CN" altLang="en-US"/>
              <a:t>2016-11-2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7D2EF-592A-4BDA-92E8-1C7580AD1F6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99524-D2AC-407D-B28B-C974599314DB}" type="datetimeFigureOut">
              <a:rPr lang="zh-CN" altLang="en-US"/>
              <a:t>2016-11-2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458BB-2292-4FF2-A6E7-624AADEDD02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BE1C2-4BB5-41C7-9A9F-322FDD866A7A}" type="datetimeFigureOut">
              <a:rPr lang="zh-CN" altLang="en-US"/>
              <a:t>2016-11-2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03782-1715-4469-82D7-C4941B7F871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3CA21-21AB-44EB-AD20-6A5631713EEF}" type="datetimeFigureOut">
              <a:rPr lang="zh-CN" altLang="en-US"/>
              <a:t>2016-11-2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5A208-5E4C-41CB-A21F-AA8AD7028C9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9C5B3-C892-4FCD-9327-5F07A4C818DD}" type="datetimeFigureOut">
              <a:rPr lang="zh-CN" altLang="en-US"/>
              <a:t>2016-11-2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229AF-F7E6-4469-AEC6-DC6D16D448E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01F80-FA65-44F7-9BA9-B20120DE6D8C}" type="datetimeFigureOut">
              <a:rPr lang="zh-CN" altLang="en-US"/>
              <a:t>2016-11-2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BC223-E7EA-4001-AC75-6D1931FEAE9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27212-5A66-468A-B2FD-95962F823550}" type="datetimeFigureOut">
              <a:rPr lang="zh-CN" altLang="en-US"/>
              <a:t>2016-11-2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F1CEA-F03B-4E0F-8F80-F77B6DD1F6D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E0E7A-C385-4EDA-88C3-C75B8D593BF8}" type="datetimeFigureOut">
              <a:rPr lang="zh-CN" altLang="en-US"/>
              <a:t>2016-11-2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5B736-0483-422F-89DA-97CD6B54D65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D492A-B256-4859-9B8D-815649A4A426}" type="datetimeFigureOut">
              <a:rPr lang="zh-CN" altLang="en-US"/>
              <a:t>2016-11-2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EE473-F488-497D-99E3-F2494234ECC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98C1031-0831-4A3F-A683-71A275391BE2}" type="datetimeFigureOut">
              <a:rPr lang="zh-CN" altLang="en-US"/>
              <a:t>2016-11-2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9EBCE2-38F8-4143-A9C6-7FA0919FB00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490345" y="1548130"/>
            <a:ext cx="6162675" cy="8293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TW" altLang="zh-CN" sz="4800" dirty="0">
                <a:latin typeface="Calibri" panose="020F0502020204030204" pitchFamily="34" charset="0"/>
              </a:rPr>
              <a:t>碳纖維產品</a:t>
            </a:r>
            <a:r>
              <a:rPr lang="en-US" altLang="zh-TW" sz="4800" dirty="0">
                <a:latin typeface="Calibri" panose="020F0502020204030204" pitchFamily="34" charset="0"/>
              </a:rPr>
              <a:t>.</a:t>
            </a:r>
            <a:r>
              <a:rPr lang="zh-TW" altLang="en-US" sz="4800" dirty="0">
                <a:latin typeface="Calibri" panose="020F0502020204030204" pitchFamily="34" charset="0"/>
              </a:rPr>
              <a:t>製程教學   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890010" y="2377440"/>
            <a:ext cx="1249680" cy="51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TW" altLang="en-US" sz="2800">
                <a:latin typeface="Calibri" panose="020F0502020204030204" pitchFamily="34" charset="0"/>
                <a:sym typeface="+mn-ea"/>
              </a:rPr>
              <a:t>時程表</a:t>
            </a:r>
            <a:endParaRPr lang="zh-CN" altLang="en-US" sz="2800"/>
          </a:p>
        </p:txBody>
      </p:sp>
      <p:sp>
        <p:nvSpPr>
          <p:cNvPr id="4" name="文字方塊 3"/>
          <p:cNvSpPr txBox="1"/>
          <p:nvPr/>
        </p:nvSpPr>
        <p:spPr>
          <a:xfrm>
            <a:off x="4932040" y="4581128"/>
            <a:ext cx="42119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2800" dirty="0" smtClean="0"/>
          </a:p>
          <a:p>
            <a:endParaRPr lang="en-US" altLang="zh-TW" sz="2800" dirty="0"/>
          </a:p>
          <a:p>
            <a:r>
              <a:rPr lang="zh-TW" altLang="en-US" sz="2800" dirty="0" smtClean="0"/>
              <a:t>景福事業股份有限公司</a:t>
            </a:r>
            <a:endParaRPr lang="en-US" altLang="zh-TW" sz="2800" dirty="0" smtClean="0"/>
          </a:p>
          <a:p>
            <a:r>
              <a:rPr lang="zh-TW" altLang="en-US" sz="2800" dirty="0" smtClean="0"/>
              <a:t>  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29335" y="459105"/>
            <a:ext cx="948690" cy="3962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zh-CN" sz="2000" b="1" dirty="0"/>
              <a:t>第一月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29335" y="948690"/>
            <a:ext cx="4462780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zh-CN" dirty="0"/>
              <a:t>第一週                         公司產品介紹          </a:t>
            </a:r>
            <a:endParaRPr lang="zh-TW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029335" y="1430020"/>
            <a:ext cx="509587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CN" dirty="0"/>
              <a:t>第二週                         自行車介紹                    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29335" y="1908175"/>
            <a:ext cx="5039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CN" dirty="0"/>
              <a:t>第三週                         測量測試設備介紹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29335" y="2426970"/>
            <a:ext cx="542861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CN" dirty="0"/>
              <a:t>第四週                         碳纖維製程簡述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29335" y="3108325"/>
            <a:ext cx="948690" cy="3962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zh-CN" sz="2000" b="1"/>
              <a:t>第二月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29335" y="3753485"/>
            <a:ext cx="7193280" cy="3657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TW" altLang="zh-CN">
                <a:sym typeface="+mn-ea"/>
              </a:rPr>
              <a:t>第一週                          實物操作</a:t>
            </a:r>
            <a:r>
              <a:rPr lang="en-US" altLang="zh-TW">
                <a:sym typeface="+mn-ea"/>
              </a:rPr>
              <a:t>-</a:t>
            </a:r>
            <a:r>
              <a:rPr lang="zh-TW" altLang="en-US">
                <a:sym typeface="+mn-ea"/>
              </a:rPr>
              <a:t>各階設備介紹</a:t>
            </a:r>
            <a:r>
              <a:rPr lang="en-US" altLang="zh-TW">
                <a:sym typeface="+mn-ea"/>
              </a:rPr>
              <a:t>,</a:t>
            </a:r>
            <a:r>
              <a:rPr lang="zh-TW" altLang="en-US">
                <a:sym typeface="+mn-ea"/>
              </a:rPr>
              <a:t>操作說明</a:t>
            </a:r>
            <a:r>
              <a:rPr lang="zh-TW" altLang="zh-CN">
                <a:sym typeface="+mn-ea"/>
              </a:rPr>
              <a:t>                     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029335" y="4119245"/>
            <a:ext cx="6596380" cy="3657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TW" altLang="zh-CN">
                <a:sym typeface="+mn-ea"/>
              </a:rPr>
              <a:t>第二週                          實物操作</a:t>
            </a:r>
            <a:r>
              <a:rPr lang="en-US" altLang="zh-TW">
                <a:sym typeface="+mn-ea"/>
              </a:rPr>
              <a:t>-</a:t>
            </a:r>
            <a:r>
              <a:rPr lang="zh-TW" altLang="en-US">
                <a:sym typeface="+mn-ea"/>
              </a:rPr>
              <a:t>各碳布說明</a:t>
            </a:r>
            <a:r>
              <a:rPr lang="en-US" altLang="zh-TW">
                <a:sym typeface="+mn-ea"/>
              </a:rPr>
              <a:t>,</a:t>
            </a:r>
            <a:r>
              <a:rPr lang="zh-TW" altLang="en-US">
                <a:sym typeface="+mn-ea"/>
              </a:rPr>
              <a:t>疊角度紗</a:t>
            </a:r>
            <a:r>
              <a:rPr lang="en-US" altLang="zh-TW">
                <a:sym typeface="+mn-ea"/>
              </a:rPr>
              <a:t>,</a:t>
            </a:r>
            <a:r>
              <a:rPr lang="zh-TW" altLang="en-US">
                <a:sym typeface="+mn-ea"/>
              </a:rPr>
              <a:t>劃料</a:t>
            </a:r>
            <a:r>
              <a:rPr lang="zh-TW" altLang="zh-CN">
                <a:sym typeface="+mn-ea"/>
              </a:rPr>
              <a:t>       </a:t>
            </a:r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029335" y="4556760"/>
            <a:ext cx="5085080" cy="3657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TW" altLang="zh-CN">
                <a:sym typeface="+mn-ea"/>
              </a:rPr>
              <a:t>第三週                          實物操作</a:t>
            </a:r>
            <a:r>
              <a:rPr lang="en-US" altLang="zh-TW">
                <a:sym typeface="+mn-ea"/>
              </a:rPr>
              <a:t>-</a:t>
            </a:r>
            <a:r>
              <a:rPr lang="zh-TW" altLang="en-US">
                <a:sym typeface="+mn-ea"/>
              </a:rPr>
              <a:t>裁紗</a:t>
            </a:r>
            <a:r>
              <a:rPr lang="en-US" altLang="zh-TW">
                <a:sym typeface="+mn-ea"/>
              </a:rPr>
              <a:t>(</a:t>
            </a:r>
            <a:r>
              <a:rPr lang="zh-TW" altLang="en-US">
                <a:sym typeface="+mn-ea"/>
              </a:rPr>
              <a:t>一）直角</a:t>
            </a:r>
            <a:r>
              <a:rPr lang="zh-TW" altLang="zh-CN">
                <a:sym typeface="+mn-ea"/>
              </a:rPr>
              <a:t>  </a:t>
            </a:r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1029335" y="5064760"/>
            <a:ext cx="4958080" cy="3657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TW" altLang="zh-CN">
                <a:sym typeface="+mn-ea"/>
              </a:rPr>
              <a:t>第四週                          實物操作</a:t>
            </a:r>
            <a:r>
              <a:rPr lang="en-US" altLang="zh-TW">
                <a:sym typeface="+mn-ea"/>
              </a:rPr>
              <a:t>-</a:t>
            </a:r>
            <a:r>
              <a:rPr lang="zh-TW" altLang="en-US">
                <a:sym typeface="+mn-ea"/>
              </a:rPr>
              <a:t>裁紗</a:t>
            </a:r>
            <a:r>
              <a:rPr lang="en-US" altLang="zh-TW">
                <a:sym typeface="+mn-ea"/>
              </a:rPr>
              <a:t>(</a:t>
            </a:r>
            <a:r>
              <a:rPr lang="zh-TW" altLang="en-US">
                <a:sym typeface="+mn-ea"/>
              </a:rPr>
              <a:t>二）異形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5652120" y="5064760"/>
            <a:ext cx="3491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2800" dirty="0" smtClean="0"/>
          </a:p>
          <a:p>
            <a:endParaRPr lang="en-US" altLang="zh-TW" sz="2800" dirty="0"/>
          </a:p>
          <a:p>
            <a:r>
              <a:rPr lang="zh-TW" altLang="en-US" sz="2400" dirty="0" smtClean="0"/>
              <a:t>景福事業股份有限公司</a:t>
            </a:r>
            <a:endParaRPr lang="en-US" altLang="zh-TW" sz="2400" dirty="0" smtClean="0"/>
          </a:p>
          <a:p>
            <a:r>
              <a:rPr lang="zh-TW" altLang="en-US" sz="2800" dirty="0" smtClean="0"/>
              <a:t>  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03350" y="551180"/>
            <a:ext cx="872490" cy="3657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TW" altLang="zh-CN" b="1">
                <a:sym typeface="+mn-ea"/>
              </a:rPr>
              <a:t>第三月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403350" y="1002665"/>
            <a:ext cx="4551680" cy="3657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TW" altLang="zh-CN">
                <a:sym typeface="+mn-ea"/>
              </a:rPr>
              <a:t>第一週                          實物操作</a:t>
            </a:r>
            <a:r>
              <a:rPr lang="en-US" altLang="zh-TW">
                <a:sym typeface="+mn-ea"/>
              </a:rPr>
              <a:t>-</a:t>
            </a:r>
            <a:r>
              <a:rPr lang="zh-TW" altLang="en-US">
                <a:sym typeface="+mn-ea"/>
              </a:rPr>
              <a:t>芯模捲料</a:t>
            </a:r>
            <a:r>
              <a:rPr lang="zh-TW" altLang="zh-CN">
                <a:sym typeface="+mn-ea"/>
              </a:rPr>
              <a:t>  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403350" y="1473835"/>
            <a:ext cx="4196080" cy="3657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TW" altLang="zh-CN">
                <a:sym typeface="+mn-ea"/>
              </a:rPr>
              <a:t>第二週                          實物操作</a:t>
            </a:r>
            <a:r>
              <a:rPr lang="en-US" altLang="zh-TW">
                <a:sym typeface="+mn-ea"/>
              </a:rPr>
              <a:t>-</a:t>
            </a:r>
            <a:r>
              <a:rPr lang="zh-TW" altLang="en-US">
                <a:sym typeface="+mn-ea"/>
              </a:rPr>
              <a:t>穿氣袋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03350" y="2018665"/>
            <a:ext cx="3967480" cy="3657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TW" altLang="zh-CN">
                <a:sym typeface="+mn-ea"/>
              </a:rPr>
              <a:t>第三週                          實物操作</a:t>
            </a:r>
            <a:r>
              <a:rPr lang="en-US" altLang="zh-TW">
                <a:sym typeface="+mn-ea"/>
              </a:rPr>
              <a:t>-</a:t>
            </a:r>
            <a:r>
              <a:rPr lang="zh-TW" altLang="en-US">
                <a:sym typeface="+mn-ea"/>
              </a:rPr>
              <a:t>預形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403350" y="2544445"/>
            <a:ext cx="4500880" cy="3657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TW" altLang="zh-CN">
                <a:sym typeface="+mn-ea"/>
              </a:rPr>
              <a:t>第四週                          實物操作</a:t>
            </a:r>
            <a:r>
              <a:rPr lang="en-US" altLang="zh-TW">
                <a:sym typeface="+mn-ea"/>
              </a:rPr>
              <a:t>-</a:t>
            </a:r>
            <a:r>
              <a:rPr lang="zh-TW" altLang="en-US">
                <a:sym typeface="+mn-ea"/>
              </a:rPr>
              <a:t>成形</a:t>
            </a:r>
            <a:r>
              <a:rPr lang="en-US" altLang="zh-TW">
                <a:sym typeface="+mn-ea"/>
              </a:rPr>
              <a:t>(</a:t>
            </a:r>
            <a:r>
              <a:rPr lang="zh-TW" altLang="en-US">
                <a:sym typeface="+mn-ea"/>
              </a:rPr>
              <a:t>一）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398905" y="3165475"/>
            <a:ext cx="872490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zh-CN" b="1"/>
              <a:t>第四月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403350" y="3606165"/>
            <a:ext cx="7279005" cy="3657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TW" altLang="zh-CN">
                <a:sym typeface="+mn-ea"/>
              </a:rPr>
              <a:t>第一週                          實物操作</a:t>
            </a:r>
            <a:r>
              <a:rPr lang="en-US" altLang="zh-TW">
                <a:sym typeface="+mn-ea"/>
              </a:rPr>
              <a:t>-</a:t>
            </a:r>
            <a:r>
              <a:rPr lang="zh-TW" altLang="en-US">
                <a:sym typeface="+mn-ea"/>
              </a:rPr>
              <a:t>成形</a:t>
            </a:r>
            <a:r>
              <a:rPr lang="en-US" altLang="zh-TW">
                <a:sym typeface="+mn-ea"/>
              </a:rPr>
              <a:t>(</a:t>
            </a:r>
            <a:r>
              <a:rPr lang="zh-TW" altLang="en-US">
                <a:sym typeface="+mn-ea"/>
              </a:rPr>
              <a:t>二）削毛邊</a:t>
            </a:r>
            <a:r>
              <a:rPr lang="en-US" altLang="zh-TW">
                <a:sym typeface="+mn-ea"/>
              </a:rPr>
              <a:t>.</a:t>
            </a:r>
            <a:r>
              <a:rPr lang="zh-TW" altLang="en-US">
                <a:sym typeface="+mn-ea"/>
              </a:rPr>
              <a:t>抽氣袋</a:t>
            </a:r>
            <a:r>
              <a:rPr lang="en-US" altLang="zh-TW">
                <a:sym typeface="+mn-ea"/>
              </a:rPr>
              <a:t>.</a:t>
            </a:r>
            <a:r>
              <a:rPr lang="zh-TW" altLang="en-US">
                <a:sym typeface="+mn-ea"/>
              </a:rPr>
              <a:t>裁尾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403350" y="4067810"/>
            <a:ext cx="6456680" cy="3657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TW" altLang="zh-CN">
                <a:sym typeface="+mn-ea"/>
              </a:rPr>
              <a:t>第二週                          實物操作</a:t>
            </a:r>
            <a:r>
              <a:rPr lang="en-US" altLang="zh-TW">
                <a:sym typeface="+mn-ea"/>
              </a:rPr>
              <a:t>-</a:t>
            </a:r>
            <a:r>
              <a:rPr lang="zh-TW" altLang="en-US">
                <a:sym typeface="+mn-ea"/>
              </a:rPr>
              <a:t>拋表面離形油</a:t>
            </a:r>
            <a:r>
              <a:rPr lang="en-US" altLang="zh-TW">
                <a:sym typeface="+mn-ea"/>
              </a:rPr>
              <a:t>,</a:t>
            </a:r>
            <a:r>
              <a:rPr lang="zh-TW" altLang="en-US">
                <a:sym typeface="+mn-ea"/>
              </a:rPr>
              <a:t>噴砂</a:t>
            </a:r>
            <a:r>
              <a:rPr lang="en-US" altLang="zh-TW">
                <a:sym typeface="+mn-ea"/>
              </a:rPr>
              <a:t>.</a:t>
            </a:r>
            <a:r>
              <a:rPr lang="zh-TW" altLang="en-US">
                <a:sym typeface="+mn-ea"/>
              </a:rPr>
              <a:t>膠合</a:t>
            </a:r>
            <a:r>
              <a:rPr lang="en-US" altLang="zh-TW">
                <a:sym typeface="+mn-ea"/>
              </a:rPr>
              <a:t>(</a:t>
            </a:r>
            <a:r>
              <a:rPr lang="zh-TW" altLang="en-US">
                <a:sym typeface="+mn-ea"/>
              </a:rPr>
              <a:t>一）</a:t>
            </a:r>
            <a:endParaRPr lang="en-US" altLang="zh-TW"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403350" y="4566285"/>
            <a:ext cx="6228080" cy="3657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TW" altLang="zh-CN">
                <a:sym typeface="+mn-ea"/>
              </a:rPr>
              <a:t>第三週                          實物操作</a:t>
            </a:r>
            <a:r>
              <a:rPr lang="en-US" altLang="zh-TW">
                <a:sym typeface="+mn-ea"/>
              </a:rPr>
              <a:t>-</a:t>
            </a:r>
            <a:r>
              <a:rPr lang="zh-TW" altLang="en-US">
                <a:sym typeface="+mn-ea"/>
              </a:rPr>
              <a:t>膠合</a:t>
            </a:r>
            <a:r>
              <a:rPr lang="en-US" altLang="zh-TW">
                <a:sym typeface="+mn-ea"/>
              </a:rPr>
              <a:t>(</a:t>
            </a:r>
            <a:r>
              <a:rPr lang="zh-TW" altLang="en-US">
                <a:sym typeface="+mn-ea"/>
              </a:rPr>
              <a:t>二）上膠</a:t>
            </a:r>
            <a:r>
              <a:rPr lang="en-US" altLang="zh-TW">
                <a:sym typeface="+mn-ea"/>
              </a:rPr>
              <a:t>,</a:t>
            </a:r>
            <a:r>
              <a:rPr lang="zh-TW" altLang="en-US">
                <a:sym typeface="+mn-ea"/>
              </a:rPr>
              <a:t>上治具</a:t>
            </a:r>
            <a:r>
              <a:rPr lang="en-US" altLang="zh-TW">
                <a:sym typeface="+mn-ea"/>
              </a:rPr>
              <a:t>.</a:t>
            </a:r>
            <a:r>
              <a:rPr lang="zh-TW" altLang="en-US">
                <a:sym typeface="+mn-ea"/>
              </a:rPr>
              <a:t>補紗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398905" y="5064125"/>
            <a:ext cx="5872480" cy="3657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TW" altLang="zh-CN">
                <a:sym typeface="+mn-ea"/>
              </a:rPr>
              <a:t>第四週                          實物操作</a:t>
            </a:r>
            <a:r>
              <a:rPr lang="en-US" altLang="zh-TW">
                <a:sym typeface="+mn-ea"/>
              </a:rPr>
              <a:t>-</a:t>
            </a:r>
            <a:r>
              <a:rPr lang="zh-TW" altLang="en-US">
                <a:sym typeface="+mn-ea"/>
              </a:rPr>
              <a:t>功能性檢測</a:t>
            </a:r>
            <a:r>
              <a:rPr lang="en-US" altLang="zh-TW">
                <a:sym typeface="+mn-ea"/>
              </a:rPr>
              <a:t>(</a:t>
            </a:r>
            <a:r>
              <a:rPr lang="zh-TW" altLang="en-US">
                <a:sym typeface="+mn-ea"/>
              </a:rPr>
              <a:t>首件確認）</a:t>
            </a:r>
          </a:p>
        </p:txBody>
      </p:sp>
      <p:sp>
        <p:nvSpPr>
          <p:cNvPr id="14" name="文字方塊 13"/>
          <p:cNvSpPr txBox="1"/>
          <p:nvPr/>
        </p:nvSpPr>
        <p:spPr>
          <a:xfrm>
            <a:off x="5652120" y="5064760"/>
            <a:ext cx="3491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2800" dirty="0" smtClean="0"/>
          </a:p>
          <a:p>
            <a:endParaRPr lang="en-US" altLang="zh-TW" sz="2800" dirty="0"/>
          </a:p>
          <a:p>
            <a:r>
              <a:rPr lang="zh-TW" altLang="en-US" sz="2400" dirty="0" smtClean="0"/>
              <a:t>景福事業股份有限公司</a:t>
            </a:r>
            <a:endParaRPr lang="en-US" altLang="zh-TW" sz="2400" dirty="0" smtClean="0"/>
          </a:p>
          <a:p>
            <a:r>
              <a:rPr lang="zh-TW" altLang="en-US" sz="2800" dirty="0" smtClean="0"/>
              <a:t>  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58595" y="568960"/>
            <a:ext cx="872490" cy="3657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TW" altLang="zh-CN" b="1">
                <a:sym typeface="+mn-ea"/>
              </a:rPr>
              <a:t>第五月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458595" y="1021715"/>
            <a:ext cx="4729480" cy="3657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TW" altLang="zh-CN">
                <a:sym typeface="+mn-ea"/>
              </a:rPr>
              <a:t>第一週                          實物操作</a:t>
            </a:r>
            <a:r>
              <a:rPr lang="en-US" altLang="zh-TW">
                <a:sym typeface="+mn-ea"/>
              </a:rPr>
              <a:t>-</a:t>
            </a:r>
            <a:r>
              <a:rPr lang="zh-TW" altLang="en-US">
                <a:sym typeface="+mn-ea"/>
              </a:rPr>
              <a:t>補磨</a:t>
            </a:r>
            <a:r>
              <a:rPr lang="en-US" altLang="zh-TW">
                <a:sym typeface="+mn-ea"/>
              </a:rPr>
              <a:t>(</a:t>
            </a:r>
            <a:r>
              <a:rPr lang="zh-TW" altLang="en-US">
                <a:sym typeface="+mn-ea"/>
              </a:rPr>
              <a:t>粗磨）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58595" y="1461135"/>
            <a:ext cx="4729480" cy="3657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TW" altLang="zh-CN">
                <a:sym typeface="+mn-ea"/>
              </a:rPr>
              <a:t>第二週                          實物操作</a:t>
            </a:r>
            <a:r>
              <a:rPr lang="en-US" altLang="zh-TW">
                <a:sym typeface="+mn-ea"/>
              </a:rPr>
              <a:t>-</a:t>
            </a:r>
            <a:r>
              <a:rPr lang="zh-TW" altLang="en-US">
                <a:sym typeface="+mn-ea"/>
              </a:rPr>
              <a:t>補磨</a:t>
            </a:r>
            <a:r>
              <a:rPr lang="en-US" altLang="zh-TW">
                <a:sym typeface="+mn-ea"/>
              </a:rPr>
              <a:t>(</a:t>
            </a:r>
            <a:r>
              <a:rPr lang="zh-TW" altLang="en-US">
                <a:sym typeface="+mn-ea"/>
              </a:rPr>
              <a:t>補土）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458595" y="1935480"/>
            <a:ext cx="4729480" cy="3657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TW" altLang="zh-CN">
                <a:sym typeface="+mn-ea"/>
              </a:rPr>
              <a:t>第三週                          實物操作</a:t>
            </a:r>
            <a:r>
              <a:rPr lang="en-US" altLang="zh-TW">
                <a:sym typeface="+mn-ea"/>
              </a:rPr>
              <a:t>-</a:t>
            </a:r>
            <a:r>
              <a:rPr lang="zh-TW" altLang="en-US">
                <a:sym typeface="+mn-ea"/>
              </a:rPr>
              <a:t>補磨</a:t>
            </a:r>
            <a:r>
              <a:rPr lang="en-US" altLang="zh-TW">
                <a:sym typeface="+mn-ea"/>
              </a:rPr>
              <a:t>(</a:t>
            </a:r>
            <a:r>
              <a:rPr lang="zh-TW" altLang="en-US">
                <a:sym typeface="+mn-ea"/>
              </a:rPr>
              <a:t>粗磨）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458595" y="2397760"/>
            <a:ext cx="5250180" cy="3657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TW" altLang="zh-CN">
                <a:sym typeface="+mn-ea"/>
              </a:rPr>
              <a:t>第四週                          實物操作</a:t>
            </a:r>
            <a:r>
              <a:rPr lang="en-US" altLang="zh-TW">
                <a:sym typeface="+mn-ea"/>
              </a:rPr>
              <a:t>-</a:t>
            </a:r>
            <a:r>
              <a:rPr lang="zh-TW" altLang="en-US">
                <a:sym typeface="+mn-ea"/>
              </a:rPr>
              <a:t>補磨</a:t>
            </a:r>
            <a:r>
              <a:rPr lang="en-US" altLang="zh-TW">
                <a:sym typeface="+mn-ea"/>
              </a:rPr>
              <a:t>(</a:t>
            </a:r>
            <a:r>
              <a:rPr lang="zh-TW" altLang="en-US">
                <a:sym typeface="+mn-ea"/>
              </a:rPr>
              <a:t>細磨</a:t>
            </a:r>
            <a:r>
              <a:rPr lang="en-US" altLang="zh-TW">
                <a:sym typeface="+mn-ea"/>
              </a:rPr>
              <a:t>,</a:t>
            </a:r>
            <a:r>
              <a:rPr lang="zh-TW" altLang="en-US">
                <a:sym typeface="+mn-ea"/>
              </a:rPr>
              <a:t>水磨）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458595" y="3126740"/>
            <a:ext cx="872490" cy="3657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TW" altLang="zh-CN" b="1">
                <a:sym typeface="+mn-ea"/>
              </a:rPr>
              <a:t>第六月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458595" y="3726180"/>
            <a:ext cx="6228080" cy="3657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TW" altLang="zh-CN">
                <a:sym typeface="+mn-ea"/>
              </a:rPr>
              <a:t>第一週                          實物操作</a:t>
            </a:r>
            <a:r>
              <a:rPr lang="en-US" altLang="zh-TW">
                <a:sym typeface="+mn-ea"/>
              </a:rPr>
              <a:t>-</a:t>
            </a:r>
            <a:r>
              <a:rPr lang="zh-TW" altLang="en-US">
                <a:ea typeface="PMingLiU" panose="02020500000000000000" charset="-120"/>
                <a:sym typeface="+mn-ea"/>
              </a:rPr>
              <a:t>（</a:t>
            </a:r>
            <a:r>
              <a:rPr lang="zh-TW" altLang="en-US">
                <a:sym typeface="+mn-ea"/>
              </a:rPr>
              <a:t>噴漆面漆</a:t>
            </a:r>
            <a:r>
              <a:rPr lang="en-US" altLang="zh-TW">
                <a:sym typeface="+mn-ea"/>
              </a:rPr>
              <a:t>.</a:t>
            </a:r>
            <a:r>
              <a:rPr lang="zh-TW" altLang="en-US">
                <a:sym typeface="+mn-ea"/>
              </a:rPr>
              <a:t>截色</a:t>
            </a:r>
            <a:r>
              <a:rPr lang="en-US" altLang="zh-TW">
                <a:sym typeface="+mn-ea"/>
              </a:rPr>
              <a:t>.</a:t>
            </a:r>
            <a:r>
              <a:rPr lang="zh-TW" altLang="en-US">
                <a:sym typeface="+mn-ea"/>
              </a:rPr>
              <a:t>落差金油</a:t>
            </a:r>
            <a:r>
              <a:rPr lang="en-US" altLang="zh-TW">
                <a:sym typeface="+mn-ea"/>
              </a:rPr>
              <a:t>)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458595" y="4270375"/>
            <a:ext cx="5694680" cy="3657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TW" altLang="zh-CN">
                <a:sym typeface="+mn-ea"/>
              </a:rPr>
              <a:t>第二週                          實物操作</a:t>
            </a:r>
            <a:r>
              <a:rPr lang="en-US" altLang="zh-TW">
                <a:sym typeface="+mn-ea"/>
              </a:rPr>
              <a:t>-</a:t>
            </a:r>
            <a:r>
              <a:rPr lang="zh-TW" altLang="en-US">
                <a:sym typeface="+mn-ea"/>
              </a:rPr>
              <a:t>貼標</a:t>
            </a:r>
            <a:r>
              <a:rPr lang="en-US" altLang="zh-TW">
                <a:sym typeface="+mn-ea"/>
              </a:rPr>
              <a:t>,</a:t>
            </a:r>
            <a:r>
              <a:rPr lang="zh-TW" altLang="en-US">
                <a:sym typeface="+mn-ea"/>
              </a:rPr>
              <a:t>趕水</a:t>
            </a:r>
            <a:r>
              <a:rPr lang="en-US" altLang="zh-TW">
                <a:sym typeface="+mn-ea"/>
              </a:rPr>
              <a:t>.</a:t>
            </a:r>
            <a:r>
              <a:rPr lang="zh-TW" altLang="en-US">
                <a:sym typeface="+mn-ea"/>
              </a:rPr>
              <a:t>貼</a:t>
            </a:r>
            <a:r>
              <a:rPr lang="en-US" altLang="zh-TW">
                <a:sym typeface="+mn-ea"/>
              </a:rPr>
              <a:t>R</a:t>
            </a:r>
            <a:r>
              <a:rPr lang="zh-TW" altLang="en-US">
                <a:sym typeface="+mn-ea"/>
              </a:rPr>
              <a:t>膠</a:t>
            </a:r>
            <a:r>
              <a:rPr lang="en-US" altLang="zh-TW">
                <a:sym typeface="+mn-ea"/>
              </a:rPr>
              <a:t>.</a:t>
            </a:r>
            <a:r>
              <a:rPr lang="zh-TW" altLang="en-US">
                <a:sym typeface="+mn-ea"/>
              </a:rPr>
              <a:t>截色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458595" y="4843145"/>
            <a:ext cx="5707380" cy="3657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TW" altLang="zh-CN">
                <a:sym typeface="+mn-ea"/>
              </a:rPr>
              <a:t>第三週                          實物操作</a:t>
            </a:r>
            <a:r>
              <a:rPr lang="en-US" altLang="zh-TW">
                <a:sym typeface="+mn-ea"/>
              </a:rPr>
              <a:t>-</a:t>
            </a:r>
            <a:r>
              <a:rPr lang="zh-TW" altLang="en-US">
                <a:sym typeface="+mn-ea"/>
              </a:rPr>
              <a:t>噴漆</a:t>
            </a:r>
            <a:r>
              <a:rPr lang="en-US" altLang="zh-TW">
                <a:sym typeface="+mn-ea"/>
              </a:rPr>
              <a:t>(</a:t>
            </a:r>
            <a:r>
              <a:rPr lang="zh-TW" altLang="en-US">
                <a:sym typeface="+mn-ea"/>
              </a:rPr>
              <a:t>亮光</a:t>
            </a:r>
            <a:r>
              <a:rPr lang="en-US" altLang="zh-TW">
                <a:sym typeface="+mn-ea"/>
              </a:rPr>
              <a:t>,</a:t>
            </a:r>
            <a:r>
              <a:rPr lang="zh-TW" altLang="en-US">
                <a:sym typeface="+mn-ea"/>
              </a:rPr>
              <a:t>啞光）烘烤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458595" y="5396865"/>
            <a:ext cx="3967480" cy="3657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TW" altLang="zh-CN">
                <a:sym typeface="+mn-ea"/>
              </a:rPr>
              <a:t>第四週                          實物操作</a:t>
            </a:r>
            <a:r>
              <a:rPr lang="en-US" altLang="zh-TW">
                <a:sym typeface="+mn-ea"/>
              </a:rPr>
              <a:t>-</a:t>
            </a:r>
            <a:r>
              <a:rPr lang="zh-TW" altLang="en-US">
                <a:sym typeface="+mn-ea"/>
              </a:rPr>
              <a:t>拋光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5652120" y="5064760"/>
            <a:ext cx="3491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2800" dirty="0" smtClean="0"/>
          </a:p>
          <a:p>
            <a:endParaRPr lang="en-US" altLang="zh-TW" sz="2800" dirty="0"/>
          </a:p>
          <a:p>
            <a:r>
              <a:rPr lang="zh-TW" altLang="en-US" sz="2400" dirty="0" smtClean="0"/>
              <a:t>景福事業股份有限公司</a:t>
            </a:r>
            <a:endParaRPr lang="en-US" altLang="zh-TW" sz="2400" dirty="0" smtClean="0"/>
          </a:p>
          <a:p>
            <a:r>
              <a:rPr lang="zh-TW" altLang="en-US" sz="2800" dirty="0" smtClean="0"/>
              <a:t>  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24635" y="441325"/>
            <a:ext cx="872490" cy="3657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TW" altLang="zh-CN" b="1">
                <a:sym typeface="+mn-ea"/>
              </a:rPr>
              <a:t>第七月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524635" y="966470"/>
            <a:ext cx="5783580" cy="3657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TW" altLang="zh-CN">
                <a:sym typeface="+mn-ea"/>
              </a:rPr>
              <a:t>第一週                          實物操作</a:t>
            </a:r>
            <a:r>
              <a:rPr lang="en-US" altLang="zh-TW">
                <a:sym typeface="+mn-ea"/>
              </a:rPr>
              <a:t>-</a:t>
            </a:r>
            <a:r>
              <a:rPr lang="zh-TW" altLang="en-US">
                <a:sym typeface="+mn-ea"/>
              </a:rPr>
              <a:t>包裝</a:t>
            </a:r>
            <a:r>
              <a:rPr lang="en-US" altLang="zh-TW">
                <a:sym typeface="+mn-ea"/>
              </a:rPr>
              <a:t>(</a:t>
            </a:r>
            <a:r>
              <a:rPr lang="zh-TW" altLang="en-US">
                <a:sym typeface="+mn-ea"/>
              </a:rPr>
              <a:t>一</a:t>
            </a:r>
            <a:r>
              <a:rPr lang="en-US" altLang="zh-TW">
                <a:sym typeface="+mn-ea"/>
              </a:rPr>
              <a:t>)</a:t>
            </a:r>
            <a:r>
              <a:rPr lang="zh-TW" altLang="en-US">
                <a:sym typeface="+mn-ea"/>
              </a:rPr>
              <a:t>車架</a:t>
            </a:r>
            <a:r>
              <a:rPr lang="en-US" altLang="zh-TW">
                <a:sym typeface="+mn-ea"/>
              </a:rPr>
              <a:t>,</a:t>
            </a:r>
            <a:r>
              <a:rPr lang="zh-TW" altLang="en-US">
                <a:sym typeface="+mn-ea"/>
              </a:rPr>
              <a:t>前叉功能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524635" y="1446530"/>
            <a:ext cx="5783580" cy="3657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TW" altLang="zh-CN">
                <a:sym typeface="+mn-ea"/>
              </a:rPr>
              <a:t>第二週                          實物操作</a:t>
            </a:r>
            <a:r>
              <a:rPr lang="en-US" altLang="zh-TW">
                <a:sym typeface="+mn-ea"/>
              </a:rPr>
              <a:t>-</a:t>
            </a:r>
            <a:r>
              <a:rPr lang="zh-TW" altLang="en-US">
                <a:sym typeface="+mn-ea"/>
              </a:rPr>
              <a:t>包裝</a:t>
            </a:r>
            <a:r>
              <a:rPr lang="en-US" altLang="zh-TW">
                <a:sym typeface="+mn-ea"/>
              </a:rPr>
              <a:t>(</a:t>
            </a:r>
            <a:r>
              <a:rPr lang="zh-TW" altLang="en-US">
                <a:sym typeface="+mn-ea"/>
              </a:rPr>
              <a:t>二</a:t>
            </a:r>
            <a:r>
              <a:rPr lang="en-US" altLang="zh-TW">
                <a:sym typeface="+mn-ea"/>
              </a:rPr>
              <a:t>)</a:t>
            </a:r>
            <a:r>
              <a:rPr lang="zh-TW" altLang="en-US">
                <a:sym typeface="+mn-ea"/>
              </a:rPr>
              <a:t>車架</a:t>
            </a:r>
            <a:r>
              <a:rPr lang="en-US" altLang="zh-TW">
                <a:sym typeface="+mn-ea"/>
              </a:rPr>
              <a:t>,</a:t>
            </a:r>
            <a:r>
              <a:rPr lang="zh-TW" altLang="en-US">
                <a:sym typeface="+mn-ea"/>
              </a:rPr>
              <a:t>前叉外觀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524635" y="1972310"/>
            <a:ext cx="5783580" cy="3657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TW" altLang="zh-CN">
                <a:sym typeface="+mn-ea"/>
              </a:rPr>
              <a:t>第三週                          實物操作</a:t>
            </a:r>
            <a:r>
              <a:rPr lang="en-US" altLang="zh-TW">
                <a:sym typeface="+mn-ea"/>
              </a:rPr>
              <a:t>-</a:t>
            </a:r>
            <a:r>
              <a:rPr lang="zh-TW" altLang="en-US">
                <a:sym typeface="+mn-ea"/>
              </a:rPr>
              <a:t>包裝</a:t>
            </a:r>
            <a:r>
              <a:rPr lang="en-US" altLang="zh-TW">
                <a:sym typeface="+mn-ea"/>
              </a:rPr>
              <a:t>(</a:t>
            </a:r>
            <a:r>
              <a:rPr lang="zh-TW" altLang="en-US">
                <a:sym typeface="+mn-ea"/>
              </a:rPr>
              <a:t>三</a:t>
            </a:r>
            <a:r>
              <a:rPr lang="en-US" altLang="zh-TW">
                <a:sym typeface="+mn-ea"/>
              </a:rPr>
              <a:t>)</a:t>
            </a:r>
            <a:r>
              <a:rPr lang="zh-TW" altLang="en-US">
                <a:sym typeface="+mn-ea"/>
              </a:rPr>
              <a:t>配件</a:t>
            </a:r>
            <a:r>
              <a:rPr lang="en-US" altLang="zh-TW">
                <a:sym typeface="+mn-ea"/>
              </a:rPr>
              <a:t>,</a:t>
            </a:r>
            <a:r>
              <a:rPr lang="zh-TW" altLang="en-US">
                <a:sym typeface="+mn-ea"/>
              </a:rPr>
              <a:t>車架組件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524635" y="3974465"/>
            <a:ext cx="3891280" cy="3657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TW" altLang="zh-CN">
                <a:sym typeface="+mn-ea"/>
              </a:rPr>
              <a:t>第二週                          各製程階測驗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524635" y="2461260"/>
            <a:ext cx="5707380" cy="3657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TW" altLang="zh-CN">
                <a:sym typeface="+mn-ea"/>
              </a:rPr>
              <a:t>第四週                          測試設備</a:t>
            </a:r>
            <a:r>
              <a:rPr lang="en-US" altLang="zh-TW">
                <a:sym typeface="+mn-ea"/>
              </a:rPr>
              <a:t>(</a:t>
            </a:r>
            <a:r>
              <a:rPr lang="zh-TW" altLang="en-US">
                <a:sym typeface="+mn-ea"/>
              </a:rPr>
              <a:t>一</a:t>
            </a:r>
            <a:r>
              <a:rPr lang="en-US" altLang="zh-TW">
                <a:sym typeface="+mn-ea"/>
              </a:rPr>
              <a:t>)</a:t>
            </a:r>
            <a:r>
              <a:rPr lang="zh-TW" altLang="en-US">
                <a:sym typeface="+mn-ea"/>
              </a:rPr>
              <a:t>測試規範</a:t>
            </a:r>
            <a:r>
              <a:rPr lang="en-US" altLang="zh-TW">
                <a:sym typeface="+mn-ea"/>
              </a:rPr>
              <a:t>,</a:t>
            </a:r>
            <a:r>
              <a:rPr lang="zh-TW" altLang="en-US">
                <a:sym typeface="+mn-ea"/>
              </a:rPr>
              <a:t>各機操作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524635" y="3502025"/>
            <a:ext cx="4805680" cy="6400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TW" altLang="zh-CN">
                <a:sym typeface="+mn-ea"/>
              </a:rPr>
              <a:t>第一週                           測試設備</a:t>
            </a:r>
            <a:r>
              <a:rPr lang="en-US" altLang="zh-TW">
                <a:sym typeface="+mn-ea"/>
              </a:rPr>
              <a:t>(</a:t>
            </a:r>
            <a:r>
              <a:rPr lang="zh-TW" altLang="en-US">
                <a:sym typeface="+mn-ea"/>
              </a:rPr>
              <a:t>二</a:t>
            </a:r>
            <a:r>
              <a:rPr lang="en-US" altLang="zh-TW">
                <a:sym typeface="+mn-ea"/>
              </a:rPr>
              <a:t>)</a:t>
            </a:r>
            <a:r>
              <a:rPr lang="zh-TW" altLang="en-US">
                <a:sym typeface="+mn-ea"/>
              </a:rPr>
              <a:t>剛性機</a:t>
            </a:r>
          </a:p>
          <a:p>
            <a:pPr algn="l"/>
            <a:r>
              <a:rPr lang="zh-TW" altLang="zh-CN">
                <a:sym typeface="+mn-ea"/>
              </a:rPr>
              <a:t>         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524635" y="3053080"/>
            <a:ext cx="872490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/>
              <a:t>第八月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5652120" y="5064760"/>
            <a:ext cx="3491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2800" dirty="0" smtClean="0"/>
          </a:p>
          <a:p>
            <a:endParaRPr lang="en-US" altLang="zh-TW" sz="2800" dirty="0"/>
          </a:p>
          <a:p>
            <a:r>
              <a:rPr lang="zh-TW" altLang="en-US" sz="2400" dirty="0" smtClean="0"/>
              <a:t>景福事業股份有限公司</a:t>
            </a:r>
            <a:endParaRPr lang="en-US" altLang="zh-TW" sz="2400" dirty="0" smtClean="0"/>
          </a:p>
          <a:p>
            <a:r>
              <a:rPr lang="zh-TW" altLang="en-US" sz="2800" dirty="0" smtClean="0"/>
              <a:t>  </a:t>
            </a:r>
            <a:endParaRPr lang="zh-TW" alt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393</Words>
  <Application>Microsoft Office PowerPoint</Application>
  <PresentationFormat>如螢幕大小 (4:3)</PresentationFormat>
  <Paragraphs>61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主题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bj</dc:creator>
  <cp:lastModifiedBy>USER</cp:lastModifiedBy>
  <cp:revision>95</cp:revision>
  <dcterms:created xsi:type="dcterms:W3CDTF">2013-10-30T09:04:00Z</dcterms:created>
  <dcterms:modified xsi:type="dcterms:W3CDTF">2016-11-02T02:09:16Z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2052-10.1.0.6029</vt:lpwstr>
  </property>
</Properties>
</file>