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56" r:id="rId2"/>
    <p:sldId id="261" r:id="rId3"/>
    <p:sldId id="262" r:id="rId4"/>
    <p:sldId id="259" r:id="rId5"/>
    <p:sldId id="257" r:id="rId6"/>
    <p:sldId id="260" r:id="rId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nly241@gmail.com" initials="o" lastIdx="1" clrIdx="0">
    <p:extLst>
      <p:ext uri="{19B8F6BF-5375-455C-9EA6-DF929625EA0E}">
        <p15:presenceInfo xmlns:p15="http://schemas.microsoft.com/office/powerpoint/2012/main" xmlns="" userId="4568bafd28a38b1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43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87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2414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9912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489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3591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536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7867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73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58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5065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7615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CCBB2-1E22-4A4A-A5AF-C9AFA198160D}" type="datetimeFigureOut">
              <a:rPr lang="zh-TW" altLang="en-US" smtClean="0"/>
              <a:t>2018/8/14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122D5-A618-445E-9CF8-923E93E53DF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6446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學生</a:t>
            </a:r>
            <a:r>
              <a:rPr lang="en-US" altLang="zh-TW" dirty="0" smtClean="0"/>
              <a:t>WEB</a:t>
            </a:r>
            <a:r>
              <a:rPr lang="zh-TW" altLang="en-US" dirty="0" smtClean="0"/>
              <a:t>選社說明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社團活動組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2948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7" t="12591" r="24907" b="592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矩形 3"/>
          <p:cNvSpPr/>
          <p:nvPr/>
        </p:nvSpPr>
        <p:spPr>
          <a:xfrm>
            <a:off x="241068" y="5935285"/>
            <a:ext cx="1471353" cy="1911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5498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4" t="12428" r="25046" b="13606"/>
          <a:stretch/>
        </p:blipFill>
        <p:spPr bwMode="auto">
          <a:xfrm>
            <a:off x="0" y="0"/>
            <a:ext cx="12269585" cy="666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542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199" y="647456"/>
            <a:ext cx="10515600" cy="4351338"/>
          </a:xfrm>
        </p:spPr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登入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WEB2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後，請點選社團選社，進入社團社選頁面。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4977" y="1880577"/>
            <a:ext cx="9515475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4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550" y="158750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志願序模式：請選擇右上                  進行志願選社，依照學校設定可選的志願數進行選擇，選擇社團為志願後，社團旁會出現      ，代表您已經選擇此社團為志願了。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請同學選社時注意</a:t>
            </a:r>
            <a:r>
              <a:rPr lang="zh-TW" altLang="en-US" sz="1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選社人數限制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名額、各年級人數限制、科別限制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，與相關社團資料。</a:t>
            </a:r>
          </a:p>
          <a:p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z="1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971" y="1095581"/>
            <a:ext cx="9720757" cy="5436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9525" y="196850"/>
            <a:ext cx="847726" cy="25862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1369" y="455479"/>
            <a:ext cx="161925" cy="2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27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20650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點選左方                      進入志願序清單，在這裡可以透過                                做志願序的排序更動，或刪除這個志願，</a:t>
            </a:r>
            <a:r>
              <a:rPr lang="zh-TW" altLang="en-US" sz="18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若有更動記得要按下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按鈕。                                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000" y="1133475"/>
            <a:ext cx="9720000" cy="5459144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0262" y="158750"/>
            <a:ext cx="1152525" cy="2667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9525" y="178058"/>
            <a:ext cx="1514475" cy="22808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5850" y="391597"/>
            <a:ext cx="1403813" cy="26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39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2305</TotalTime>
  <Words>127</Words>
  <Application>Microsoft Office PowerPoint</Application>
  <PresentationFormat>自訂</PresentationFormat>
  <Paragraphs>6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Office 佈景主題</vt:lpstr>
      <vt:lpstr>學生WEB選社說明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only241@gmail.com</dc:creator>
  <cp:lastModifiedBy>user</cp:lastModifiedBy>
  <cp:revision>16</cp:revision>
  <dcterms:created xsi:type="dcterms:W3CDTF">2018-05-30T07:09:03Z</dcterms:created>
  <dcterms:modified xsi:type="dcterms:W3CDTF">2018-08-15T07:39:54Z</dcterms:modified>
</cp:coreProperties>
</file>