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zh-TW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43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93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1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72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6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70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56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62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26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5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74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0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EBDA-B1A4-4646-9898-00F2130E2A92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BD7C-4731-4524-8A9E-A9F1541C0C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11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96544" y="6544816"/>
            <a:ext cx="4896544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0" y="4744616"/>
            <a:ext cx="9601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 </a:t>
            </a:r>
            <a:r>
              <a:rPr lang="zh-TW" altLang="en-US" sz="138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打擊獎</a:t>
            </a:r>
            <a:endParaRPr lang="zh-TW" altLang="en-US" sz="96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36505" y="4024536"/>
            <a:ext cx="2736304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3509" y="3016424"/>
            <a:ext cx="9073008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489938" y="324673"/>
            <a:ext cx="2880000" cy="2880000"/>
            <a:chOff x="773211" y="846820"/>
            <a:chExt cx="2880000" cy="2880000"/>
          </a:xfrm>
        </p:grpSpPr>
        <p:sp>
          <p:nvSpPr>
            <p:cNvPr id="4" name="甜甜圈 3"/>
            <p:cNvSpPr/>
            <p:nvPr/>
          </p:nvSpPr>
          <p:spPr>
            <a:xfrm>
              <a:off x="773211" y="846820"/>
              <a:ext cx="2880000" cy="2880000"/>
            </a:xfrm>
            <a:prstGeom prst="donut">
              <a:avLst>
                <a:gd name="adj" fmla="val 536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056484" y="963381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賀</a:t>
              </a:r>
              <a:endParaRPr lang="zh-TW" altLang="en-US" sz="16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3573286" y="1072208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打擊獎</a:t>
            </a:r>
            <a:endParaRPr lang="zh-TW" altLang="en-US" sz="13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63805" y="324475"/>
            <a:ext cx="451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彰工 控制三忠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68" y="6796084"/>
            <a:ext cx="4794958" cy="435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6767540"/>
            <a:ext cx="3982811" cy="501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3232448"/>
            <a:ext cx="960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恭喜 控制三忠  </a:t>
            </a:r>
            <a:r>
              <a:rPr lang="zh-TW" altLang="en-US" sz="6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黃柏叡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同學 參加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458325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年彰化縣體育會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理事長盃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」棒球錦標賽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775026" y="1178681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彰工</a:t>
            </a:r>
            <a:r>
              <a:rPr lang="zh-TW" altLang="en-US" sz="3200" b="1" smtClean="0">
                <a:latin typeface="微軟正黑體" pitchFamily="34" charset="-120"/>
                <a:ea typeface="微軟正黑體" pitchFamily="34" charset="-120"/>
              </a:rPr>
              <a:t>控制科全體師生同賀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727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</Words>
  <Application>Microsoft Office PowerPoint</Application>
  <PresentationFormat>A3 紙張 (297x420 公釐)</PresentationFormat>
  <Paragraphs>7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</dc:creator>
  <cp:lastModifiedBy>Lin</cp:lastModifiedBy>
  <cp:revision>4</cp:revision>
  <dcterms:created xsi:type="dcterms:W3CDTF">2021-10-06T12:52:34Z</dcterms:created>
  <dcterms:modified xsi:type="dcterms:W3CDTF">2021-10-06T13:14:40Z</dcterms:modified>
</cp:coreProperties>
</file>