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3"/>
  </p:notesMasterIdLst>
  <p:sldIdLst>
    <p:sldId id="256" r:id="rId2"/>
  </p:sldIdLst>
  <p:sldSz cx="6858000" cy="9906000" type="A4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FF66"/>
    <a:srgbClr val="CC00FF"/>
    <a:srgbClr val="0000FF"/>
    <a:srgbClr val="33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900" y="-114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673263929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41550" y="685800"/>
            <a:ext cx="23749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投影片" type="title">
  <p:cSld name="TITLE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"/>
          <p:cNvSpPr txBox="1">
            <a:spLocks noGrp="1"/>
          </p:cNvSpPr>
          <p:nvPr>
            <p:ph type="ctrTitle"/>
          </p:nvPr>
        </p:nvSpPr>
        <p:spPr>
          <a:xfrm>
            <a:off x="857250" y="1621191"/>
            <a:ext cx="5143500" cy="34487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666"/>
              <a:buFont typeface="Arial"/>
              <a:buNone/>
              <a:defRPr sz="8666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2"/>
          <p:cNvSpPr txBox="1"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444"/>
              </a:spcBef>
              <a:spcAft>
                <a:spcPts val="0"/>
              </a:spcAft>
              <a:buClr>
                <a:schemeClr val="dk1"/>
              </a:buClr>
              <a:buSzPts val="3467"/>
              <a:buNone/>
              <a:defRPr sz="3466"/>
            </a:lvl1pPr>
            <a:lvl2pPr lvl="1" algn="ctr">
              <a:lnSpc>
                <a:spcPct val="90000"/>
              </a:lnSpc>
              <a:spcBef>
                <a:spcPts val="722"/>
              </a:spcBef>
              <a:spcAft>
                <a:spcPts val="0"/>
              </a:spcAft>
              <a:buClr>
                <a:schemeClr val="dk1"/>
              </a:buClr>
              <a:buSzPts val="2889"/>
              <a:buNone/>
              <a:defRPr sz="2889"/>
            </a:lvl2pPr>
            <a:lvl3pPr lvl="2" algn="ctr">
              <a:lnSpc>
                <a:spcPct val="90000"/>
              </a:lnSpc>
              <a:spcBef>
                <a:spcPts val="722"/>
              </a:spcBef>
              <a:spcAft>
                <a:spcPts val="0"/>
              </a:spcAft>
              <a:buClr>
                <a:schemeClr val="dk1"/>
              </a:buClr>
              <a:buSzPts val="2600"/>
              <a:buNone/>
              <a:defRPr sz="2600"/>
            </a:lvl3pPr>
            <a:lvl4pPr lvl="3" algn="ctr">
              <a:lnSpc>
                <a:spcPct val="90000"/>
              </a:lnSpc>
              <a:spcBef>
                <a:spcPts val="722"/>
              </a:spcBef>
              <a:spcAft>
                <a:spcPts val="0"/>
              </a:spcAft>
              <a:buClr>
                <a:schemeClr val="dk1"/>
              </a:buClr>
              <a:buSzPts val="2311"/>
              <a:buNone/>
              <a:defRPr sz="2311"/>
            </a:lvl4pPr>
            <a:lvl5pPr lvl="4" algn="ctr">
              <a:lnSpc>
                <a:spcPct val="90000"/>
              </a:lnSpc>
              <a:spcBef>
                <a:spcPts val="722"/>
              </a:spcBef>
              <a:spcAft>
                <a:spcPts val="0"/>
              </a:spcAft>
              <a:buClr>
                <a:schemeClr val="dk1"/>
              </a:buClr>
              <a:buSzPts val="2311"/>
              <a:buNone/>
              <a:defRPr sz="2311"/>
            </a:lvl5pPr>
            <a:lvl6pPr lvl="5" algn="ctr">
              <a:lnSpc>
                <a:spcPct val="90000"/>
              </a:lnSpc>
              <a:spcBef>
                <a:spcPts val="722"/>
              </a:spcBef>
              <a:spcAft>
                <a:spcPts val="0"/>
              </a:spcAft>
              <a:buClr>
                <a:schemeClr val="dk1"/>
              </a:buClr>
              <a:buSzPts val="2311"/>
              <a:buNone/>
              <a:defRPr sz="2311"/>
            </a:lvl6pPr>
            <a:lvl7pPr lvl="6" algn="ctr">
              <a:lnSpc>
                <a:spcPct val="90000"/>
              </a:lnSpc>
              <a:spcBef>
                <a:spcPts val="722"/>
              </a:spcBef>
              <a:spcAft>
                <a:spcPts val="0"/>
              </a:spcAft>
              <a:buClr>
                <a:schemeClr val="dk1"/>
              </a:buClr>
              <a:buSzPts val="2311"/>
              <a:buNone/>
              <a:defRPr sz="2311"/>
            </a:lvl7pPr>
            <a:lvl8pPr lvl="7" algn="ctr">
              <a:lnSpc>
                <a:spcPct val="90000"/>
              </a:lnSpc>
              <a:spcBef>
                <a:spcPts val="722"/>
              </a:spcBef>
              <a:spcAft>
                <a:spcPts val="0"/>
              </a:spcAft>
              <a:buClr>
                <a:schemeClr val="dk1"/>
              </a:buClr>
              <a:buSzPts val="2311"/>
              <a:buNone/>
              <a:defRPr sz="2311"/>
            </a:lvl8pPr>
            <a:lvl9pPr lvl="8" algn="ctr">
              <a:lnSpc>
                <a:spcPct val="90000"/>
              </a:lnSpc>
              <a:spcBef>
                <a:spcPts val="722"/>
              </a:spcBef>
              <a:spcAft>
                <a:spcPts val="0"/>
              </a:spcAft>
              <a:buClr>
                <a:schemeClr val="dk1"/>
              </a:buClr>
              <a:buSzPts val="2311"/>
              <a:buNone/>
              <a:defRPr sz="2311"/>
            </a:lvl9pPr>
          </a:lstStyle>
          <a:p>
            <a:endParaRPr/>
          </a:p>
        </p:txBody>
      </p:sp>
      <p:sp>
        <p:nvSpPr>
          <p:cNvPr id="14" name="Google Shape;14;p2"/>
          <p:cNvSpPr txBox="1">
            <a:spLocks noGrp="1"/>
          </p:cNvSpPr>
          <p:nvPr>
            <p:ph type="dt" idx="10"/>
          </p:nvPr>
        </p:nvSpPr>
        <p:spPr>
          <a:xfrm>
            <a:off x="471488" y="9181395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2"/>
          <p:cNvSpPr txBox="1">
            <a:spLocks noGrp="1"/>
          </p:cNvSpPr>
          <p:nvPr>
            <p:ph type="ftr" idx="11"/>
          </p:nvPr>
        </p:nvSpPr>
        <p:spPr>
          <a:xfrm>
            <a:off x="2271713" y="9181395"/>
            <a:ext cx="2314575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2"/>
          <p:cNvSpPr txBox="1">
            <a:spLocks noGrp="1"/>
          </p:cNvSpPr>
          <p:nvPr>
            <p:ph type="sldNum" idx="12"/>
          </p:nvPr>
        </p:nvSpPr>
        <p:spPr>
          <a:xfrm>
            <a:off x="4843463" y="9181395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直排文字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1"/>
          <p:cNvSpPr txBox="1">
            <a:spLocks noGrp="1"/>
          </p:cNvSpPr>
          <p:nvPr>
            <p:ph type="title"/>
          </p:nvPr>
        </p:nvSpPr>
        <p:spPr>
          <a:xfrm>
            <a:off x="471488" y="527404"/>
            <a:ext cx="5915025" cy="19147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1"/>
          <p:cNvSpPr txBox="1">
            <a:spLocks noGrp="1"/>
          </p:cNvSpPr>
          <p:nvPr>
            <p:ph type="body" idx="1"/>
          </p:nvPr>
        </p:nvSpPr>
        <p:spPr>
          <a:xfrm rot="5400000">
            <a:off x="286367" y="2822135"/>
            <a:ext cx="6285266" cy="5915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44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72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72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72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72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72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72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72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72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11"/>
          <p:cNvSpPr txBox="1">
            <a:spLocks noGrp="1"/>
          </p:cNvSpPr>
          <p:nvPr>
            <p:ph type="dt" idx="10"/>
          </p:nvPr>
        </p:nvSpPr>
        <p:spPr>
          <a:xfrm>
            <a:off x="471488" y="9181395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1"/>
          <p:cNvSpPr txBox="1">
            <a:spLocks noGrp="1"/>
          </p:cNvSpPr>
          <p:nvPr>
            <p:ph type="ftr" idx="11"/>
          </p:nvPr>
        </p:nvSpPr>
        <p:spPr>
          <a:xfrm>
            <a:off x="2271713" y="9181395"/>
            <a:ext cx="2314575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1"/>
          <p:cNvSpPr txBox="1">
            <a:spLocks noGrp="1"/>
          </p:cNvSpPr>
          <p:nvPr>
            <p:ph type="sldNum" idx="12"/>
          </p:nvPr>
        </p:nvSpPr>
        <p:spPr>
          <a:xfrm>
            <a:off x="4843463" y="9181395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直排標題及文字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2"/>
          <p:cNvSpPr txBox="1">
            <a:spLocks noGrp="1"/>
          </p:cNvSpPr>
          <p:nvPr>
            <p:ph type="title"/>
          </p:nvPr>
        </p:nvSpPr>
        <p:spPr>
          <a:xfrm rot="5400000">
            <a:off x="1449696" y="3985464"/>
            <a:ext cx="8394877" cy="14787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2"/>
          <p:cNvSpPr txBox="1">
            <a:spLocks noGrp="1"/>
          </p:cNvSpPr>
          <p:nvPr>
            <p:ph type="body" idx="1"/>
          </p:nvPr>
        </p:nvSpPr>
        <p:spPr>
          <a:xfrm rot="5400000">
            <a:off x="-1550680" y="2549570"/>
            <a:ext cx="8394877" cy="43505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44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72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72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72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72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72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72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72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72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12"/>
          <p:cNvSpPr txBox="1">
            <a:spLocks noGrp="1"/>
          </p:cNvSpPr>
          <p:nvPr>
            <p:ph type="dt" idx="10"/>
          </p:nvPr>
        </p:nvSpPr>
        <p:spPr>
          <a:xfrm>
            <a:off x="471488" y="9181395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2"/>
          <p:cNvSpPr txBox="1">
            <a:spLocks noGrp="1"/>
          </p:cNvSpPr>
          <p:nvPr>
            <p:ph type="ftr" idx="11"/>
          </p:nvPr>
        </p:nvSpPr>
        <p:spPr>
          <a:xfrm>
            <a:off x="2271713" y="9181395"/>
            <a:ext cx="2314575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2"/>
          <p:cNvSpPr txBox="1">
            <a:spLocks noGrp="1"/>
          </p:cNvSpPr>
          <p:nvPr>
            <p:ph type="sldNum" idx="12"/>
          </p:nvPr>
        </p:nvSpPr>
        <p:spPr>
          <a:xfrm>
            <a:off x="4843463" y="9181395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內容" type="obj">
  <p:cSld name="OBJECT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3"/>
          <p:cNvSpPr txBox="1">
            <a:spLocks noGrp="1"/>
          </p:cNvSpPr>
          <p:nvPr>
            <p:ph type="title"/>
          </p:nvPr>
        </p:nvSpPr>
        <p:spPr>
          <a:xfrm>
            <a:off x="471488" y="527404"/>
            <a:ext cx="5915025" cy="19147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3"/>
          <p:cNvSpPr txBox="1"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44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72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72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72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72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72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72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72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72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0" name="Google Shape;20;p3"/>
          <p:cNvSpPr txBox="1">
            <a:spLocks noGrp="1"/>
          </p:cNvSpPr>
          <p:nvPr>
            <p:ph type="dt" idx="10"/>
          </p:nvPr>
        </p:nvSpPr>
        <p:spPr>
          <a:xfrm>
            <a:off x="471488" y="9181395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3"/>
          <p:cNvSpPr txBox="1">
            <a:spLocks noGrp="1"/>
          </p:cNvSpPr>
          <p:nvPr>
            <p:ph type="ftr" idx="11"/>
          </p:nvPr>
        </p:nvSpPr>
        <p:spPr>
          <a:xfrm>
            <a:off x="2271713" y="9181395"/>
            <a:ext cx="2314575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3"/>
          <p:cNvSpPr txBox="1">
            <a:spLocks noGrp="1"/>
          </p:cNvSpPr>
          <p:nvPr>
            <p:ph type="sldNum" idx="12"/>
          </p:nvPr>
        </p:nvSpPr>
        <p:spPr>
          <a:xfrm>
            <a:off x="4843463" y="9181395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章節標題" type="secHead">
  <p:cSld name="SECTION_HEADER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4"/>
          <p:cNvSpPr txBox="1">
            <a:spLocks noGrp="1"/>
          </p:cNvSpPr>
          <p:nvPr>
            <p:ph type="title"/>
          </p:nvPr>
        </p:nvSpPr>
        <p:spPr>
          <a:xfrm>
            <a:off x="467916" y="2469622"/>
            <a:ext cx="5915025" cy="41206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666"/>
              <a:buFont typeface="Arial"/>
              <a:buNone/>
              <a:defRPr sz="8666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4"/>
          <p:cNvSpPr txBox="1">
            <a:spLocks noGrp="1"/>
          </p:cNvSpPr>
          <p:nvPr>
            <p:ph type="body" idx="1"/>
          </p:nvPr>
        </p:nvSpPr>
        <p:spPr>
          <a:xfrm>
            <a:off x="467916" y="6629225"/>
            <a:ext cx="5915025" cy="21669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444"/>
              </a:spcBef>
              <a:spcAft>
                <a:spcPts val="0"/>
              </a:spcAft>
              <a:buClr>
                <a:srgbClr val="888888"/>
              </a:buClr>
              <a:buSzPts val="3467"/>
              <a:buNone/>
              <a:defRPr sz="3466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722"/>
              </a:spcBef>
              <a:spcAft>
                <a:spcPts val="0"/>
              </a:spcAft>
              <a:buClr>
                <a:srgbClr val="888888"/>
              </a:buClr>
              <a:buSzPts val="2889"/>
              <a:buNone/>
              <a:defRPr sz="2889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722"/>
              </a:spcBef>
              <a:spcAft>
                <a:spcPts val="0"/>
              </a:spcAft>
              <a:buClr>
                <a:srgbClr val="888888"/>
              </a:buClr>
              <a:buSzPts val="2600"/>
              <a:buNone/>
              <a:defRPr sz="26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722"/>
              </a:spcBef>
              <a:spcAft>
                <a:spcPts val="0"/>
              </a:spcAft>
              <a:buClr>
                <a:srgbClr val="888888"/>
              </a:buClr>
              <a:buSzPts val="2311"/>
              <a:buNone/>
              <a:defRPr sz="2311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722"/>
              </a:spcBef>
              <a:spcAft>
                <a:spcPts val="0"/>
              </a:spcAft>
              <a:buClr>
                <a:srgbClr val="888888"/>
              </a:buClr>
              <a:buSzPts val="2311"/>
              <a:buNone/>
              <a:defRPr sz="2311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722"/>
              </a:spcBef>
              <a:spcAft>
                <a:spcPts val="0"/>
              </a:spcAft>
              <a:buClr>
                <a:srgbClr val="888888"/>
              </a:buClr>
              <a:buSzPts val="2311"/>
              <a:buNone/>
              <a:defRPr sz="2311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722"/>
              </a:spcBef>
              <a:spcAft>
                <a:spcPts val="0"/>
              </a:spcAft>
              <a:buClr>
                <a:srgbClr val="888888"/>
              </a:buClr>
              <a:buSzPts val="2311"/>
              <a:buNone/>
              <a:defRPr sz="2311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722"/>
              </a:spcBef>
              <a:spcAft>
                <a:spcPts val="0"/>
              </a:spcAft>
              <a:buClr>
                <a:srgbClr val="888888"/>
              </a:buClr>
              <a:buSzPts val="2311"/>
              <a:buNone/>
              <a:defRPr sz="2311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722"/>
              </a:spcBef>
              <a:spcAft>
                <a:spcPts val="0"/>
              </a:spcAft>
              <a:buClr>
                <a:srgbClr val="888888"/>
              </a:buClr>
              <a:buSzPts val="2311"/>
              <a:buNone/>
              <a:defRPr sz="2311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26" name="Google Shape;26;p4"/>
          <p:cNvSpPr txBox="1">
            <a:spLocks noGrp="1"/>
          </p:cNvSpPr>
          <p:nvPr>
            <p:ph type="dt" idx="10"/>
          </p:nvPr>
        </p:nvSpPr>
        <p:spPr>
          <a:xfrm>
            <a:off x="471488" y="9181395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4"/>
          <p:cNvSpPr txBox="1">
            <a:spLocks noGrp="1"/>
          </p:cNvSpPr>
          <p:nvPr>
            <p:ph type="ftr" idx="11"/>
          </p:nvPr>
        </p:nvSpPr>
        <p:spPr>
          <a:xfrm>
            <a:off x="2271713" y="9181395"/>
            <a:ext cx="2314575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4"/>
          <p:cNvSpPr txBox="1">
            <a:spLocks noGrp="1"/>
          </p:cNvSpPr>
          <p:nvPr>
            <p:ph type="sldNum" idx="12"/>
          </p:nvPr>
        </p:nvSpPr>
        <p:spPr>
          <a:xfrm>
            <a:off x="4843463" y="9181395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兩個內容" type="twoObj">
  <p:cSld name="TWO_OBJECTS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5"/>
          <p:cNvSpPr txBox="1">
            <a:spLocks noGrp="1"/>
          </p:cNvSpPr>
          <p:nvPr>
            <p:ph type="title"/>
          </p:nvPr>
        </p:nvSpPr>
        <p:spPr>
          <a:xfrm>
            <a:off x="471488" y="527404"/>
            <a:ext cx="5915025" cy="19147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5"/>
          <p:cNvSpPr txBox="1">
            <a:spLocks noGrp="1"/>
          </p:cNvSpPr>
          <p:nvPr>
            <p:ph type="body" idx="1"/>
          </p:nvPr>
        </p:nvSpPr>
        <p:spPr>
          <a:xfrm>
            <a:off x="471488" y="2637014"/>
            <a:ext cx="2914650" cy="62852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44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72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72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72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72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72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72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72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72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2" name="Google Shape;32;p5"/>
          <p:cNvSpPr txBox="1">
            <a:spLocks noGrp="1"/>
          </p:cNvSpPr>
          <p:nvPr>
            <p:ph type="body" idx="2"/>
          </p:nvPr>
        </p:nvSpPr>
        <p:spPr>
          <a:xfrm>
            <a:off x="3471863" y="2637014"/>
            <a:ext cx="2914650" cy="62852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44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72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72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72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72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72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72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72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72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3" name="Google Shape;33;p5"/>
          <p:cNvSpPr txBox="1">
            <a:spLocks noGrp="1"/>
          </p:cNvSpPr>
          <p:nvPr>
            <p:ph type="dt" idx="10"/>
          </p:nvPr>
        </p:nvSpPr>
        <p:spPr>
          <a:xfrm>
            <a:off x="471488" y="9181395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5"/>
          <p:cNvSpPr txBox="1">
            <a:spLocks noGrp="1"/>
          </p:cNvSpPr>
          <p:nvPr>
            <p:ph type="ftr" idx="11"/>
          </p:nvPr>
        </p:nvSpPr>
        <p:spPr>
          <a:xfrm>
            <a:off x="2271713" y="9181395"/>
            <a:ext cx="2314575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5"/>
          <p:cNvSpPr txBox="1">
            <a:spLocks noGrp="1"/>
          </p:cNvSpPr>
          <p:nvPr>
            <p:ph type="sldNum" idx="12"/>
          </p:nvPr>
        </p:nvSpPr>
        <p:spPr>
          <a:xfrm>
            <a:off x="4843463" y="9181395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比較" type="twoTxTwoObj">
  <p:cSld name="TWO_OBJECTS_WITH_TEXT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6"/>
          <p:cNvSpPr txBox="1">
            <a:spLocks noGrp="1"/>
          </p:cNvSpPr>
          <p:nvPr>
            <p:ph type="title"/>
          </p:nvPr>
        </p:nvSpPr>
        <p:spPr>
          <a:xfrm>
            <a:off x="472381" y="527404"/>
            <a:ext cx="5915025" cy="19147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6"/>
          <p:cNvSpPr txBox="1"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444"/>
              </a:spcBef>
              <a:spcAft>
                <a:spcPts val="0"/>
              </a:spcAft>
              <a:buClr>
                <a:schemeClr val="dk1"/>
              </a:buClr>
              <a:buSzPts val="3467"/>
              <a:buNone/>
              <a:defRPr sz="3466" b="1"/>
            </a:lvl1pPr>
            <a:lvl2pPr marL="914400" lvl="1" indent="-228600" algn="l">
              <a:lnSpc>
                <a:spcPct val="90000"/>
              </a:lnSpc>
              <a:spcBef>
                <a:spcPts val="722"/>
              </a:spcBef>
              <a:spcAft>
                <a:spcPts val="0"/>
              </a:spcAft>
              <a:buClr>
                <a:schemeClr val="dk1"/>
              </a:buClr>
              <a:buSzPts val="2889"/>
              <a:buNone/>
              <a:defRPr sz="2889" b="1"/>
            </a:lvl2pPr>
            <a:lvl3pPr marL="1371600" lvl="2" indent="-228600" algn="l">
              <a:lnSpc>
                <a:spcPct val="90000"/>
              </a:lnSpc>
              <a:spcBef>
                <a:spcPts val="722"/>
              </a:spcBef>
              <a:spcAft>
                <a:spcPts val="0"/>
              </a:spcAft>
              <a:buClr>
                <a:schemeClr val="dk1"/>
              </a:buClr>
              <a:buSzPts val="2600"/>
              <a:buNone/>
              <a:defRPr sz="2600" b="1"/>
            </a:lvl3pPr>
            <a:lvl4pPr marL="1828800" lvl="3" indent="-228600" algn="l">
              <a:lnSpc>
                <a:spcPct val="90000"/>
              </a:lnSpc>
              <a:spcBef>
                <a:spcPts val="722"/>
              </a:spcBef>
              <a:spcAft>
                <a:spcPts val="0"/>
              </a:spcAft>
              <a:buClr>
                <a:schemeClr val="dk1"/>
              </a:buClr>
              <a:buSzPts val="2311"/>
              <a:buNone/>
              <a:defRPr sz="2311" b="1"/>
            </a:lvl4pPr>
            <a:lvl5pPr marL="2286000" lvl="4" indent="-228600" algn="l">
              <a:lnSpc>
                <a:spcPct val="90000"/>
              </a:lnSpc>
              <a:spcBef>
                <a:spcPts val="722"/>
              </a:spcBef>
              <a:spcAft>
                <a:spcPts val="0"/>
              </a:spcAft>
              <a:buClr>
                <a:schemeClr val="dk1"/>
              </a:buClr>
              <a:buSzPts val="2311"/>
              <a:buNone/>
              <a:defRPr sz="2311" b="1"/>
            </a:lvl5pPr>
            <a:lvl6pPr marL="2743200" lvl="5" indent="-228600" algn="l">
              <a:lnSpc>
                <a:spcPct val="90000"/>
              </a:lnSpc>
              <a:spcBef>
                <a:spcPts val="722"/>
              </a:spcBef>
              <a:spcAft>
                <a:spcPts val="0"/>
              </a:spcAft>
              <a:buClr>
                <a:schemeClr val="dk1"/>
              </a:buClr>
              <a:buSzPts val="2311"/>
              <a:buNone/>
              <a:defRPr sz="2311" b="1"/>
            </a:lvl6pPr>
            <a:lvl7pPr marL="3200400" lvl="6" indent="-228600" algn="l">
              <a:lnSpc>
                <a:spcPct val="90000"/>
              </a:lnSpc>
              <a:spcBef>
                <a:spcPts val="722"/>
              </a:spcBef>
              <a:spcAft>
                <a:spcPts val="0"/>
              </a:spcAft>
              <a:buClr>
                <a:schemeClr val="dk1"/>
              </a:buClr>
              <a:buSzPts val="2311"/>
              <a:buNone/>
              <a:defRPr sz="2311" b="1"/>
            </a:lvl7pPr>
            <a:lvl8pPr marL="3657600" lvl="7" indent="-228600" algn="l">
              <a:lnSpc>
                <a:spcPct val="90000"/>
              </a:lnSpc>
              <a:spcBef>
                <a:spcPts val="722"/>
              </a:spcBef>
              <a:spcAft>
                <a:spcPts val="0"/>
              </a:spcAft>
              <a:buClr>
                <a:schemeClr val="dk1"/>
              </a:buClr>
              <a:buSzPts val="2311"/>
              <a:buNone/>
              <a:defRPr sz="2311" b="1"/>
            </a:lvl8pPr>
            <a:lvl9pPr marL="4114800" lvl="8" indent="-228600" algn="l">
              <a:lnSpc>
                <a:spcPct val="90000"/>
              </a:lnSpc>
              <a:spcBef>
                <a:spcPts val="722"/>
              </a:spcBef>
              <a:spcAft>
                <a:spcPts val="0"/>
              </a:spcAft>
              <a:buClr>
                <a:schemeClr val="dk1"/>
              </a:buClr>
              <a:buSzPts val="2311"/>
              <a:buNone/>
              <a:defRPr sz="2311" b="1"/>
            </a:lvl9pPr>
          </a:lstStyle>
          <a:p>
            <a:endParaRPr/>
          </a:p>
        </p:txBody>
      </p:sp>
      <p:sp>
        <p:nvSpPr>
          <p:cNvPr id="39" name="Google Shape;39;p6"/>
          <p:cNvSpPr txBox="1">
            <a:spLocks noGrp="1"/>
          </p:cNvSpPr>
          <p:nvPr>
            <p:ph type="body" idx="2"/>
          </p:nvPr>
        </p:nvSpPr>
        <p:spPr>
          <a:xfrm>
            <a:off x="472381" y="3618442"/>
            <a:ext cx="2901255" cy="53221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44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72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72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72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72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72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72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72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72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0" name="Google Shape;40;p6"/>
          <p:cNvSpPr txBox="1">
            <a:spLocks noGrp="1"/>
          </p:cNvSpPr>
          <p:nvPr>
            <p:ph type="body" idx="3"/>
          </p:nvPr>
        </p:nvSpPr>
        <p:spPr>
          <a:xfrm>
            <a:off x="3471863" y="2428347"/>
            <a:ext cx="2915543" cy="11900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444"/>
              </a:spcBef>
              <a:spcAft>
                <a:spcPts val="0"/>
              </a:spcAft>
              <a:buClr>
                <a:schemeClr val="dk1"/>
              </a:buClr>
              <a:buSzPts val="3467"/>
              <a:buNone/>
              <a:defRPr sz="3466" b="1"/>
            </a:lvl1pPr>
            <a:lvl2pPr marL="914400" lvl="1" indent="-228600" algn="l">
              <a:lnSpc>
                <a:spcPct val="90000"/>
              </a:lnSpc>
              <a:spcBef>
                <a:spcPts val="722"/>
              </a:spcBef>
              <a:spcAft>
                <a:spcPts val="0"/>
              </a:spcAft>
              <a:buClr>
                <a:schemeClr val="dk1"/>
              </a:buClr>
              <a:buSzPts val="2889"/>
              <a:buNone/>
              <a:defRPr sz="2889" b="1"/>
            </a:lvl2pPr>
            <a:lvl3pPr marL="1371600" lvl="2" indent="-228600" algn="l">
              <a:lnSpc>
                <a:spcPct val="90000"/>
              </a:lnSpc>
              <a:spcBef>
                <a:spcPts val="722"/>
              </a:spcBef>
              <a:spcAft>
                <a:spcPts val="0"/>
              </a:spcAft>
              <a:buClr>
                <a:schemeClr val="dk1"/>
              </a:buClr>
              <a:buSzPts val="2600"/>
              <a:buNone/>
              <a:defRPr sz="2600" b="1"/>
            </a:lvl3pPr>
            <a:lvl4pPr marL="1828800" lvl="3" indent="-228600" algn="l">
              <a:lnSpc>
                <a:spcPct val="90000"/>
              </a:lnSpc>
              <a:spcBef>
                <a:spcPts val="722"/>
              </a:spcBef>
              <a:spcAft>
                <a:spcPts val="0"/>
              </a:spcAft>
              <a:buClr>
                <a:schemeClr val="dk1"/>
              </a:buClr>
              <a:buSzPts val="2311"/>
              <a:buNone/>
              <a:defRPr sz="2311" b="1"/>
            </a:lvl4pPr>
            <a:lvl5pPr marL="2286000" lvl="4" indent="-228600" algn="l">
              <a:lnSpc>
                <a:spcPct val="90000"/>
              </a:lnSpc>
              <a:spcBef>
                <a:spcPts val="722"/>
              </a:spcBef>
              <a:spcAft>
                <a:spcPts val="0"/>
              </a:spcAft>
              <a:buClr>
                <a:schemeClr val="dk1"/>
              </a:buClr>
              <a:buSzPts val="2311"/>
              <a:buNone/>
              <a:defRPr sz="2311" b="1"/>
            </a:lvl5pPr>
            <a:lvl6pPr marL="2743200" lvl="5" indent="-228600" algn="l">
              <a:lnSpc>
                <a:spcPct val="90000"/>
              </a:lnSpc>
              <a:spcBef>
                <a:spcPts val="722"/>
              </a:spcBef>
              <a:spcAft>
                <a:spcPts val="0"/>
              </a:spcAft>
              <a:buClr>
                <a:schemeClr val="dk1"/>
              </a:buClr>
              <a:buSzPts val="2311"/>
              <a:buNone/>
              <a:defRPr sz="2311" b="1"/>
            </a:lvl6pPr>
            <a:lvl7pPr marL="3200400" lvl="6" indent="-228600" algn="l">
              <a:lnSpc>
                <a:spcPct val="90000"/>
              </a:lnSpc>
              <a:spcBef>
                <a:spcPts val="722"/>
              </a:spcBef>
              <a:spcAft>
                <a:spcPts val="0"/>
              </a:spcAft>
              <a:buClr>
                <a:schemeClr val="dk1"/>
              </a:buClr>
              <a:buSzPts val="2311"/>
              <a:buNone/>
              <a:defRPr sz="2311" b="1"/>
            </a:lvl7pPr>
            <a:lvl8pPr marL="3657600" lvl="7" indent="-228600" algn="l">
              <a:lnSpc>
                <a:spcPct val="90000"/>
              </a:lnSpc>
              <a:spcBef>
                <a:spcPts val="722"/>
              </a:spcBef>
              <a:spcAft>
                <a:spcPts val="0"/>
              </a:spcAft>
              <a:buClr>
                <a:schemeClr val="dk1"/>
              </a:buClr>
              <a:buSzPts val="2311"/>
              <a:buNone/>
              <a:defRPr sz="2311" b="1"/>
            </a:lvl8pPr>
            <a:lvl9pPr marL="4114800" lvl="8" indent="-228600" algn="l">
              <a:lnSpc>
                <a:spcPct val="90000"/>
              </a:lnSpc>
              <a:spcBef>
                <a:spcPts val="722"/>
              </a:spcBef>
              <a:spcAft>
                <a:spcPts val="0"/>
              </a:spcAft>
              <a:buClr>
                <a:schemeClr val="dk1"/>
              </a:buClr>
              <a:buSzPts val="2311"/>
              <a:buNone/>
              <a:defRPr sz="2311" b="1"/>
            </a:lvl9pPr>
          </a:lstStyle>
          <a:p>
            <a:endParaRPr/>
          </a:p>
        </p:txBody>
      </p:sp>
      <p:sp>
        <p:nvSpPr>
          <p:cNvPr id="41" name="Google Shape;41;p6"/>
          <p:cNvSpPr txBox="1">
            <a:spLocks noGrp="1"/>
          </p:cNvSpPr>
          <p:nvPr>
            <p:ph type="body" idx="4"/>
          </p:nvPr>
        </p:nvSpPr>
        <p:spPr>
          <a:xfrm>
            <a:off x="3471863" y="3618442"/>
            <a:ext cx="2915543" cy="53221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44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72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72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72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72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72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72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72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72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2" name="Google Shape;42;p6"/>
          <p:cNvSpPr txBox="1">
            <a:spLocks noGrp="1"/>
          </p:cNvSpPr>
          <p:nvPr>
            <p:ph type="dt" idx="10"/>
          </p:nvPr>
        </p:nvSpPr>
        <p:spPr>
          <a:xfrm>
            <a:off x="471488" y="9181395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6"/>
          <p:cNvSpPr txBox="1">
            <a:spLocks noGrp="1"/>
          </p:cNvSpPr>
          <p:nvPr>
            <p:ph type="ftr" idx="11"/>
          </p:nvPr>
        </p:nvSpPr>
        <p:spPr>
          <a:xfrm>
            <a:off x="2271713" y="9181395"/>
            <a:ext cx="2314575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6"/>
          <p:cNvSpPr txBox="1">
            <a:spLocks noGrp="1"/>
          </p:cNvSpPr>
          <p:nvPr>
            <p:ph type="sldNum" idx="12"/>
          </p:nvPr>
        </p:nvSpPr>
        <p:spPr>
          <a:xfrm>
            <a:off x="4843463" y="9181395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只有標題" type="titleOnly">
  <p:cSld name="TITLE_ONLY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7"/>
          <p:cNvSpPr txBox="1">
            <a:spLocks noGrp="1"/>
          </p:cNvSpPr>
          <p:nvPr>
            <p:ph type="title"/>
          </p:nvPr>
        </p:nvSpPr>
        <p:spPr>
          <a:xfrm>
            <a:off x="471488" y="527404"/>
            <a:ext cx="5915025" cy="19147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7"/>
          <p:cNvSpPr txBox="1">
            <a:spLocks noGrp="1"/>
          </p:cNvSpPr>
          <p:nvPr>
            <p:ph type="dt" idx="10"/>
          </p:nvPr>
        </p:nvSpPr>
        <p:spPr>
          <a:xfrm>
            <a:off x="471488" y="9181395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7"/>
          <p:cNvSpPr txBox="1">
            <a:spLocks noGrp="1"/>
          </p:cNvSpPr>
          <p:nvPr>
            <p:ph type="ftr" idx="11"/>
          </p:nvPr>
        </p:nvSpPr>
        <p:spPr>
          <a:xfrm>
            <a:off x="2271713" y="9181395"/>
            <a:ext cx="2314575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7"/>
          <p:cNvSpPr txBox="1">
            <a:spLocks noGrp="1"/>
          </p:cNvSpPr>
          <p:nvPr>
            <p:ph type="sldNum" idx="12"/>
          </p:nvPr>
        </p:nvSpPr>
        <p:spPr>
          <a:xfrm>
            <a:off x="4843463" y="9181395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空白" type="blank">
  <p:cSld name="BLANK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8"/>
          <p:cNvSpPr txBox="1">
            <a:spLocks noGrp="1"/>
          </p:cNvSpPr>
          <p:nvPr>
            <p:ph type="dt" idx="10"/>
          </p:nvPr>
        </p:nvSpPr>
        <p:spPr>
          <a:xfrm>
            <a:off x="471488" y="9181395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8"/>
          <p:cNvSpPr txBox="1">
            <a:spLocks noGrp="1"/>
          </p:cNvSpPr>
          <p:nvPr>
            <p:ph type="ftr" idx="11"/>
          </p:nvPr>
        </p:nvSpPr>
        <p:spPr>
          <a:xfrm>
            <a:off x="2271713" y="9181395"/>
            <a:ext cx="2314575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8"/>
          <p:cNvSpPr txBox="1">
            <a:spLocks noGrp="1"/>
          </p:cNvSpPr>
          <p:nvPr>
            <p:ph type="sldNum" idx="12"/>
          </p:nvPr>
        </p:nvSpPr>
        <p:spPr>
          <a:xfrm>
            <a:off x="4843463" y="9181395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輔助字幕的內容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9"/>
          <p:cNvSpPr txBox="1">
            <a:spLocks noGrp="1"/>
          </p:cNvSpPr>
          <p:nvPr>
            <p:ph type="title"/>
          </p:nvPr>
        </p:nvSpPr>
        <p:spPr>
          <a:xfrm>
            <a:off x="472381" y="660400"/>
            <a:ext cx="2211883" cy="2311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622"/>
              <a:buFont typeface="Arial"/>
              <a:buNone/>
              <a:defRPr sz="4622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9"/>
          <p:cNvSpPr txBox="1">
            <a:spLocks noGrp="1"/>
          </p:cNvSpPr>
          <p:nvPr>
            <p:ph type="body" idx="1"/>
          </p:nvPr>
        </p:nvSpPr>
        <p:spPr>
          <a:xfrm>
            <a:off x="2915543" y="1426281"/>
            <a:ext cx="3471863" cy="70396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522097" algn="l">
              <a:lnSpc>
                <a:spcPct val="90000"/>
              </a:lnSpc>
              <a:spcBef>
                <a:spcPts val="1444"/>
              </a:spcBef>
              <a:spcAft>
                <a:spcPts val="0"/>
              </a:spcAft>
              <a:buClr>
                <a:schemeClr val="dk1"/>
              </a:buClr>
              <a:buSzPts val="4622"/>
              <a:buChar char="•"/>
              <a:defRPr sz="4622"/>
            </a:lvl1pPr>
            <a:lvl2pPr marL="914400" lvl="1" indent="-485394" algn="l">
              <a:lnSpc>
                <a:spcPct val="90000"/>
              </a:lnSpc>
              <a:spcBef>
                <a:spcPts val="722"/>
              </a:spcBef>
              <a:spcAft>
                <a:spcPts val="0"/>
              </a:spcAft>
              <a:buClr>
                <a:schemeClr val="dk1"/>
              </a:buClr>
              <a:buSzPts val="4044"/>
              <a:buChar char="•"/>
              <a:defRPr sz="4043"/>
            </a:lvl2pPr>
            <a:lvl3pPr marL="1371600" lvl="2" indent="-448754" algn="l">
              <a:lnSpc>
                <a:spcPct val="90000"/>
              </a:lnSpc>
              <a:spcBef>
                <a:spcPts val="722"/>
              </a:spcBef>
              <a:spcAft>
                <a:spcPts val="0"/>
              </a:spcAft>
              <a:buClr>
                <a:schemeClr val="dk1"/>
              </a:buClr>
              <a:buSzPts val="3467"/>
              <a:buChar char="•"/>
              <a:defRPr sz="3466"/>
            </a:lvl3pPr>
            <a:lvl4pPr marL="1828800" lvl="3" indent="-412051" algn="l">
              <a:lnSpc>
                <a:spcPct val="90000"/>
              </a:lnSpc>
              <a:spcBef>
                <a:spcPts val="722"/>
              </a:spcBef>
              <a:spcAft>
                <a:spcPts val="0"/>
              </a:spcAft>
              <a:buClr>
                <a:schemeClr val="dk1"/>
              </a:buClr>
              <a:buSzPts val="2889"/>
              <a:buChar char="•"/>
              <a:defRPr sz="2889"/>
            </a:lvl4pPr>
            <a:lvl5pPr marL="2286000" lvl="4" indent="-412051" algn="l">
              <a:lnSpc>
                <a:spcPct val="90000"/>
              </a:lnSpc>
              <a:spcBef>
                <a:spcPts val="722"/>
              </a:spcBef>
              <a:spcAft>
                <a:spcPts val="0"/>
              </a:spcAft>
              <a:buClr>
                <a:schemeClr val="dk1"/>
              </a:buClr>
              <a:buSzPts val="2889"/>
              <a:buChar char="•"/>
              <a:defRPr sz="2889"/>
            </a:lvl5pPr>
            <a:lvl6pPr marL="2743200" lvl="5" indent="-412051" algn="l">
              <a:lnSpc>
                <a:spcPct val="90000"/>
              </a:lnSpc>
              <a:spcBef>
                <a:spcPts val="722"/>
              </a:spcBef>
              <a:spcAft>
                <a:spcPts val="0"/>
              </a:spcAft>
              <a:buClr>
                <a:schemeClr val="dk1"/>
              </a:buClr>
              <a:buSzPts val="2889"/>
              <a:buChar char="•"/>
              <a:defRPr sz="2889"/>
            </a:lvl6pPr>
            <a:lvl7pPr marL="3200400" lvl="6" indent="-412051" algn="l">
              <a:lnSpc>
                <a:spcPct val="90000"/>
              </a:lnSpc>
              <a:spcBef>
                <a:spcPts val="722"/>
              </a:spcBef>
              <a:spcAft>
                <a:spcPts val="0"/>
              </a:spcAft>
              <a:buClr>
                <a:schemeClr val="dk1"/>
              </a:buClr>
              <a:buSzPts val="2889"/>
              <a:buChar char="•"/>
              <a:defRPr sz="2889"/>
            </a:lvl7pPr>
            <a:lvl8pPr marL="3657600" lvl="7" indent="-412051" algn="l">
              <a:lnSpc>
                <a:spcPct val="90000"/>
              </a:lnSpc>
              <a:spcBef>
                <a:spcPts val="722"/>
              </a:spcBef>
              <a:spcAft>
                <a:spcPts val="0"/>
              </a:spcAft>
              <a:buClr>
                <a:schemeClr val="dk1"/>
              </a:buClr>
              <a:buSzPts val="2889"/>
              <a:buChar char="•"/>
              <a:defRPr sz="2889"/>
            </a:lvl8pPr>
            <a:lvl9pPr marL="4114800" lvl="8" indent="-412051" algn="l">
              <a:lnSpc>
                <a:spcPct val="90000"/>
              </a:lnSpc>
              <a:spcBef>
                <a:spcPts val="722"/>
              </a:spcBef>
              <a:spcAft>
                <a:spcPts val="0"/>
              </a:spcAft>
              <a:buClr>
                <a:schemeClr val="dk1"/>
              </a:buClr>
              <a:buSzPts val="2889"/>
              <a:buChar char="•"/>
              <a:defRPr sz="2889"/>
            </a:lvl9pPr>
          </a:lstStyle>
          <a:p>
            <a:endParaRPr/>
          </a:p>
        </p:txBody>
      </p:sp>
      <p:sp>
        <p:nvSpPr>
          <p:cNvPr id="57" name="Google Shape;57;p9"/>
          <p:cNvSpPr txBox="1">
            <a:spLocks noGrp="1"/>
          </p:cNvSpPr>
          <p:nvPr>
            <p:ph type="body" idx="2"/>
          </p:nvPr>
        </p:nvSpPr>
        <p:spPr>
          <a:xfrm>
            <a:off x="472381" y="2971800"/>
            <a:ext cx="2211883" cy="550562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444"/>
              </a:spcBef>
              <a:spcAft>
                <a:spcPts val="0"/>
              </a:spcAft>
              <a:buClr>
                <a:schemeClr val="dk1"/>
              </a:buClr>
              <a:buSzPts val="2311"/>
              <a:buNone/>
              <a:defRPr sz="2311"/>
            </a:lvl1pPr>
            <a:lvl2pPr marL="914400" lvl="1" indent="-228600" algn="l">
              <a:lnSpc>
                <a:spcPct val="90000"/>
              </a:lnSpc>
              <a:spcBef>
                <a:spcPts val="722"/>
              </a:spcBef>
              <a:spcAft>
                <a:spcPts val="0"/>
              </a:spcAft>
              <a:buClr>
                <a:schemeClr val="dk1"/>
              </a:buClr>
              <a:buSzPts val="2022"/>
              <a:buNone/>
              <a:defRPr sz="2021"/>
            </a:lvl2pPr>
            <a:lvl3pPr marL="1371600" lvl="2" indent="-228600" algn="l">
              <a:lnSpc>
                <a:spcPct val="90000"/>
              </a:lnSpc>
              <a:spcBef>
                <a:spcPts val="722"/>
              </a:spcBef>
              <a:spcAft>
                <a:spcPts val="0"/>
              </a:spcAft>
              <a:buClr>
                <a:schemeClr val="dk1"/>
              </a:buClr>
              <a:buSzPts val="1733"/>
              <a:buNone/>
              <a:defRPr sz="1733"/>
            </a:lvl3pPr>
            <a:lvl4pPr marL="1828800" lvl="3" indent="-228600" algn="l">
              <a:lnSpc>
                <a:spcPct val="90000"/>
              </a:lnSpc>
              <a:spcBef>
                <a:spcPts val="722"/>
              </a:spcBef>
              <a:spcAft>
                <a:spcPts val="0"/>
              </a:spcAft>
              <a:buClr>
                <a:schemeClr val="dk1"/>
              </a:buClr>
              <a:buSzPts val="1444"/>
              <a:buNone/>
              <a:defRPr sz="1444"/>
            </a:lvl4pPr>
            <a:lvl5pPr marL="2286000" lvl="4" indent="-228600" algn="l">
              <a:lnSpc>
                <a:spcPct val="90000"/>
              </a:lnSpc>
              <a:spcBef>
                <a:spcPts val="722"/>
              </a:spcBef>
              <a:spcAft>
                <a:spcPts val="0"/>
              </a:spcAft>
              <a:buClr>
                <a:schemeClr val="dk1"/>
              </a:buClr>
              <a:buSzPts val="1444"/>
              <a:buNone/>
              <a:defRPr sz="1444"/>
            </a:lvl5pPr>
            <a:lvl6pPr marL="2743200" lvl="5" indent="-228600" algn="l">
              <a:lnSpc>
                <a:spcPct val="90000"/>
              </a:lnSpc>
              <a:spcBef>
                <a:spcPts val="722"/>
              </a:spcBef>
              <a:spcAft>
                <a:spcPts val="0"/>
              </a:spcAft>
              <a:buClr>
                <a:schemeClr val="dk1"/>
              </a:buClr>
              <a:buSzPts val="1444"/>
              <a:buNone/>
              <a:defRPr sz="1444"/>
            </a:lvl6pPr>
            <a:lvl7pPr marL="3200400" lvl="6" indent="-228600" algn="l">
              <a:lnSpc>
                <a:spcPct val="90000"/>
              </a:lnSpc>
              <a:spcBef>
                <a:spcPts val="722"/>
              </a:spcBef>
              <a:spcAft>
                <a:spcPts val="0"/>
              </a:spcAft>
              <a:buClr>
                <a:schemeClr val="dk1"/>
              </a:buClr>
              <a:buSzPts val="1444"/>
              <a:buNone/>
              <a:defRPr sz="1444"/>
            </a:lvl7pPr>
            <a:lvl8pPr marL="3657600" lvl="7" indent="-228600" algn="l">
              <a:lnSpc>
                <a:spcPct val="90000"/>
              </a:lnSpc>
              <a:spcBef>
                <a:spcPts val="722"/>
              </a:spcBef>
              <a:spcAft>
                <a:spcPts val="0"/>
              </a:spcAft>
              <a:buClr>
                <a:schemeClr val="dk1"/>
              </a:buClr>
              <a:buSzPts val="1444"/>
              <a:buNone/>
              <a:defRPr sz="1444"/>
            </a:lvl8pPr>
            <a:lvl9pPr marL="4114800" lvl="8" indent="-228600" algn="l">
              <a:lnSpc>
                <a:spcPct val="90000"/>
              </a:lnSpc>
              <a:spcBef>
                <a:spcPts val="722"/>
              </a:spcBef>
              <a:spcAft>
                <a:spcPts val="0"/>
              </a:spcAft>
              <a:buClr>
                <a:schemeClr val="dk1"/>
              </a:buClr>
              <a:buSzPts val="1444"/>
              <a:buNone/>
              <a:defRPr sz="1444"/>
            </a:lvl9pPr>
          </a:lstStyle>
          <a:p>
            <a:endParaRPr/>
          </a:p>
        </p:txBody>
      </p:sp>
      <p:sp>
        <p:nvSpPr>
          <p:cNvPr id="58" name="Google Shape;58;p9"/>
          <p:cNvSpPr txBox="1">
            <a:spLocks noGrp="1"/>
          </p:cNvSpPr>
          <p:nvPr>
            <p:ph type="dt" idx="10"/>
          </p:nvPr>
        </p:nvSpPr>
        <p:spPr>
          <a:xfrm>
            <a:off x="471488" y="9181395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9"/>
          <p:cNvSpPr txBox="1">
            <a:spLocks noGrp="1"/>
          </p:cNvSpPr>
          <p:nvPr>
            <p:ph type="ftr" idx="11"/>
          </p:nvPr>
        </p:nvSpPr>
        <p:spPr>
          <a:xfrm>
            <a:off x="2271713" y="9181395"/>
            <a:ext cx="2314575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9"/>
          <p:cNvSpPr txBox="1">
            <a:spLocks noGrp="1"/>
          </p:cNvSpPr>
          <p:nvPr>
            <p:ph type="sldNum" idx="12"/>
          </p:nvPr>
        </p:nvSpPr>
        <p:spPr>
          <a:xfrm>
            <a:off x="4843463" y="9181395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輔助字幕的圖片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0"/>
          <p:cNvSpPr txBox="1">
            <a:spLocks noGrp="1"/>
          </p:cNvSpPr>
          <p:nvPr>
            <p:ph type="title"/>
          </p:nvPr>
        </p:nvSpPr>
        <p:spPr>
          <a:xfrm>
            <a:off x="472381" y="660400"/>
            <a:ext cx="2211883" cy="2311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622"/>
              <a:buFont typeface="Arial"/>
              <a:buNone/>
              <a:defRPr sz="4622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0"/>
          <p:cNvSpPr>
            <a:spLocks noGrp="1"/>
          </p:cNvSpPr>
          <p:nvPr>
            <p:ph type="pic" idx="2"/>
          </p:nvPr>
        </p:nvSpPr>
        <p:spPr>
          <a:xfrm>
            <a:off x="2915543" y="1426281"/>
            <a:ext cx="3471863" cy="70396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1444"/>
              </a:spcBef>
              <a:spcAft>
                <a:spcPts val="0"/>
              </a:spcAft>
              <a:buClr>
                <a:schemeClr val="dk1"/>
              </a:buClr>
              <a:buSzPts val="4622"/>
              <a:buFont typeface="Arial"/>
              <a:buNone/>
              <a:defRPr sz="4622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90000"/>
              </a:lnSpc>
              <a:spcBef>
                <a:spcPts val="722"/>
              </a:spcBef>
              <a:spcAft>
                <a:spcPts val="0"/>
              </a:spcAft>
              <a:buClr>
                <a:schemeClr val="dk1"/>
              </a:buClr>
              <a:buSzPts val="4044"/>
              <a:buFont typeface="Arial"/>
              <a:buNone/>
              <a:defRPr sz="4043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90000"/>
              </a:lnSpc>
              <a:spcBef>
                <a:spcPts val="722"/>
              </a:spcBef>
              <a:spcAft>
                <a:spcPts val="0"/>
              </a:spcAft>
              <a:buClr>
                <a:schemeClr val="dk1"/>
              </a:buClr>
              <a:buSzPts val="3467"/>
              <a:buFont typeface="Arial"/>
              <a:buNone/>
              <a:defRPr sz="3466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90000"/>
              </a:lnSpc>
              <a:spcBef>
                <a:spcPts val="722"/>
              </a:spcBef>
              <a:spcAft>
                <a:spcPts val="0"/>
              </a:spcAft>
              <a:buClr>
                <a:schemeClr val="dk1"/>
              </a:buClr>
              <a:buSzPts val="2889"/>
              <a:buFont typeface="Arial"/>
              <a:buNone/>
              <a:defRPr sz="2889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90000"/>
              </a:lnSpc>
              <a:spcBef>
                <a:spcPts val="722"/>
              </a:spcBef>
              <a:spcAft>
                <a:spcPts val="0"/>
              </a:spcAft>
              <a:buClr>
                <a:schemeClr val="dk1"/>
              </a:buClr>
              <a:buSzPts val="2889"/>
              <a:buFont typeface="Arial"/>
              <a:buNone/>
              <a:defRPr sz="2889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90000"/>
              </a:lnSpc>
              <a:spcBef>
                <a:spcPts val="722"/>
              </a:spcBef>
              <a:spcAft>
                <a:spcPts val="0"/>
              </a:spcAft>
              <a:buClr>
                <a:schemeClr val="dk1"/>
              </a:buClr>
              <a:buSzPts val="2889"/>
              <a:buFont typeface="Arial"/>
              <a:buNone/>
              <a:defRPr sz="2889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90000"/>
              </a:lnSpc>
              <a:spcBef>
                <a:spcPts val="722"/>
              </a:spcBef>
              <a:spcAft>
                <a:spcPts val="0"/>
              </a:spcAft>
              <a:buClr>
                <a:schemeClr val="dk1"/>
              </a:buClr>
              <a:buSzPts val="2889"/>
              <a:buFont typeface="Arial"/>
              <a:buNone/>
              <a:defRPr sz="2889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90000"/>
              </a:lnSpc>
              <a:spcBef>
                <a:spcPts val="722"/>
              </a:spcBef>
              <a:spcAft>
                <a:spcPts val="0"/>
              </a:spcAft>
              <a:buClr>
                <a:schemeClr val="dk1"/>
              </a:buClr>
              <a:buSzPts val="2889"/>
              <a:buFont typeface="Arial"/>
              <a:buNone/>
              <a:defRPr sz="2889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90000"/>
              </a:lnSpc>
              <a:spcBef>
                <a:spcPts val="722"/>
              </a:spcBef>
              <a:spcAft>
                <a:spcPts val="0"/>
              </a:spcAft>
              <a:buClr>
                <a:schemeClr val="dk1"/>
              </a:buClr>
              <a:buSzPts val="2889"/>
              <a:buFont typeface="Arial"/>
              <a:buNone/>
              <a:defRPr sz="2889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64" name="Google Shape;64;p10"/>
          <p:cNvSpPr txBox="1">
            <a:spLocks noGrp="1"/>
          </p:cNvSpPr>
          <p:nvPr>
            <p:ph type="body" idx="1"/>
          </p:nvPr>
        </p:nvSpPr>
        <p:spPr>
          <a:xfrm>
            <a:off x="472381" y="2971800"/>
            <a:ext cx="2211883" cy="550562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444"/>
              </a:spcBef>
              <a:spcAft>
                <a:spcPts val="0"/>
              </a:spcAft>
              <a:buClr>
                <a:schemeClr val="dk1"/>
              </a:buClr>
              <a:buSzPts val="2311"/>
              <a:buNone/>
              <a:defRPr sz="2311"/>
            </a:lvl1pPr>
            <a:lvl2pPr marL="914400" lvl="1" indent="-228600" algn="l">
              <a:lnSpc>
                <a:spcPct val="90000"/>
              </a:lnSpc>
              <a:spcBef>
                <a:spcPts val="722"/>
              </a:spcBef>
              <a:spcAft>
                <a:spcPts val="0"/>
              </a:spcAft>
              <a:buClr>
                <a:schemeClr val="dk1"/>
              </a:buClr>
              <a:buSzPts val="2022"/>
              <a:buNone/>
              <a:defRPr sz="2021"/>
            </a:lvl2pPr>
            <a:lvl3pPr marL="1371600" lvl="2" indent="-228600" algn="l">
              <a:lnSpc>
                <a:spcPct val="90000"/>
              </a:lnSpc>
              <a:spcBef>
                <a:spcPts val="722"/>
              </a:spcBef>
              <a:spcAft>
                <a:spcPts val="0"/>
              </a:spcAft>
              <a:buClr>
                <a:schemeClr val="dk1"/>
              </a:buClr>
              <a:buSzPts val="1733"/>
              <a:buNone/>
              <a:defRPr sz="1733"/>
            </a:lvl3pPr>
            <a:lvl4pPr marL="1828800" lvl="3" indent="-228600" algn="l">
              <a:lnSpc>
                <a:spcPct val="90000"/>
              </a:lnSpc>
              <a:spcBef>
                <a:spcPts val="722"/>
              </a:spcBef>
              <a:spcAft>
                <a:spcPts val="0"/>
              </a:spcAft>
              <a:buClr>
                <a:schemeClr val="dk1"/>
              </a:buClr>
              <a:buSzPts val="1444"/>
              <a:buNone/>
              <a:defRPr sz="1444"/>
            </a:lvl4pPr>
            <a:lvl5pPr marL="2286000" lvl="4" indent="-228600" algn="l">
              <a:lnSpc>
                <a:spcPct val="90000"/>
              </a:lnSpc>
              <a:spcBef>
                <a:spcPts val="722"/>
              </a:spcBef>
              <a:spcAft>
                <a:spcPts val="0"/>
              </a:spcAft>
              <a:buClr>
                <a:schemeClr val="dk1"/>
              </a:buClr>
              <a:buSzPts val="1444"/>
              <a:buNone/>
              <a:defRPr sz="1444"/>
            </a:lvl5pPr>
            <a:lvl6pPr marL="2743200" lvl="5" indent="-228600" algn="l">
              <a:lnSpc>
                <a:spcPct val="90000"/>
              </a:lnSpc>
              <a:spcBef>
                <a:spcPts val="722"/>
              </a:spcBef>
              <a:spcAft>
                <a:spcPts val="0"/>
              </a:spcAft>
              <a:buClr>
                <a:schemeClr val="dk1"/>
              </a:buClr>
              <a:buSzPts val="1444"/>
              <a:buNone/>
              <a:defRPr sz="1444"/>
            </a:lvl6pPr>
            <a:lvl7pPr marL="3200400" lvl="6" indent="-228600" algn="l">
              <a:lnSpc>
                <a:spcPct val="90000"/>
              </a:lnSpc>
              <a:spcBef>
                <a:spcPts val="722"/>
              </a:spcBef>
              <a:spcAft>
                <a:spcPts val="0"/>
              </a:spcAft>
              <a:buClr>
                <a:schemeClr val="dk1"/>
              </a:buClr>
              <a:buSzPts val="1444"/>
              <a:buNone/>
              <a:defRPr sz="1444"/>
            </a:lvl7pPr>
            <a:lvl8pPr marL="3657600" lvl="7" indent="-228600" algn="l">
              <a:lnSpc>
                <a:spcPct val="90000"/>
              </a:lnSpc>
              <a:spcBef>
                <a:spcPts val="722"/>
              </a:spcBef>
              <a:spcAft>
                <a:spcPts val="0"/>
              </a:spcAft>
              <a:buClr>
                <a:schemeClr val="dk1"/>
              </a:buClr>
              <a:buSzPts val="1444"/>
              <a:buNone/>
              <a:defRPr sz="1444"/>
            </a:lvl8pPr>
            <a:lvl9pPr marL="4114800" lvl="8" indent="-228600" algn="l">
              <a:lnSpc>
                <a:spcPct val="90000"/>
              </a:lnSpc>
              <a:spcBef>
                <a:spcPts val="722"/>
              </a:spcBef>
              <a:spcAft>
                <a:spcPts val="0"/>
              </a:spcAft>
              <a:buClr>
                <a:schemeClr val="dk1"/>
              </a:buClr>
              <a:buSzPts val="1444"/>
              <a:buNone/>
              <a:defRPr sz="1444"/>
            </a:lvl9pPr>
          </a:lstStyle>
          <a:p>
            <a:endParaRPr/>
          </a:p>
        </p:txBody>
      </p:sp>
      <p:sp>
        <p:nvSpPr>
          <p:cNvPr id="65" name="Google Shape;65;p10"/>
          <p:cNvSpPr txBox="1">
            <a:spLocks noGrp="1"/>
          </p:cNvSpPr>
          <p:nvPr>
            <p:ph type="dt" idx="10"/>
          </p:nvPr>
        </p:nvSpPr>
        <p:spPr>
          <a:xfrm>
            <a:off x="471488" y="9181395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0"/>
          <p:cNvSpPr txBox="1">
            <a:spLocks noGrp="1"/>
          </p:cNvSpPr>
          <p:nvPr>
            <p:ph type="ftr" idx="11"/>
          </p:nvPr>
        </p:nvSpPr>
        <p:spPr>
          <a:xfrm>
            <a:off x="2271713" y="9181395"/>
            <a:ext cx="2314575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0"/>
          <p:cNvSpPr txBox="1">
            <a:spLocks noGrp="1"/>
          </p:cNvSpPr>
          <p:nvPr>
            <p:ph type="sldNum" idx="12"/>
          </p:nvPr>
        </p:nvSpPr>
        <p:spPr>
          <a:xfrm>
            <a:off x="4843463" y="9181395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471488" y="527404"/>
            <a:ext cx="5915025" cy="19147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355"/>
              <a:buFont typeface="Arial"/>
              <a:buNone/>
              <a:defRPr sz="6355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85394" algn="l" rtl="0">
              <a:lnSpc>
                <a:spcPct val="90000"/>
              </a:lnSpc>
              <a:spcBef>
                <a:spcPts val="1444"/>
              </a:spcBef>
              <a:spcAft>
                <a:spcPts val="0"/>
              </a:spcAft>
              <a:buClr>
                <a:schemeClr val="dk1"/>
              </a:buClr>
              <a:buSzPts val="4044"/>
              <a:buFont typeface="Arial"/>
              <a:buChar char="•"/>
              <a:defRPr sz="4043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448754" algn="l" rtl="0">
              <a:lnSpc>
                <a:spcPct val="90000"/>
              </a:lnSpc>
              <a:spcBef>
                <a:spcPts val="722"/>
              </a:spcBef>
              <a:spcAft>
                <a:spcPts val="0"/>
              </a:spcAft>
              <a:buClr>
                <a:schemeClr val="dk1"/>
              </a:buClr>
              <a:buSzPts val="3467"/>
              <a:buFont typeface="Arial"/>
              <a:buChar char="•"/>
              <a:defRPr sz="3466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412051" algn="l" rtl="0">
              <a:lnSpc>
                <a:spcPct val="90000"/>
              </a:lnSpc>
              <a:spcBef>
                <a:spcPts val="722"/>
              </a:spcBef>
              <a:spcAft>
                <a:spcPts val="0"/>
              </a:spcAft>
              <a:buClr>
                <a:schemeClr val="dk1"/>
              </a:buClr>
              <a:buSzPts val="2889"/>
              <a:buFont typeface="Arial"/>
              <a:buChar char="•"/>
              <a:defRPr sz="2889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93700" algn="l" rtl="0">
              <a:lnSpc>
                <a:spcPct val="90000"/>
              </a:lnSpc>
              <a:spcBef>
                <a:spcPts val="722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rial"/>
              <a:buChar char="•"/>
              <a:defRPr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93700" algn="l" rtl="0">
              <a:lnSpc>
                <a:spcPct val="90000"/>
              </a:lnSpc>
              <a:spcBef>
                <a:spcPts val="722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rial"/>
              <a:buChar char="•"/>
              <a:defRPr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93700" algn="l" rtl="0">
              <a:lnSpc>
                <a:spcPct val="90000"/>
              </a:lnSpc>
              <a:spcBef>
                <a:spcPts val="722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rial"/>
              <a:buChar char="•"/>
              <a:defRPr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93700" algn="l" rtl="0">
              <a:lnSpc>
                <a:spcPct val="90000"/>
              </a:lnSpc>
              <a:spcBef>
                <a:spcPts val="722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rial"/>
              <a:buChar char="•"/>
              <a:defRPr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93700" algn="l" rtl="0">
              <a:lnSpc>
                <a:spcPct val="90000"/>
              </a:lnSpc>
              <a:spcBef>
                <a:spcPts val="722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rial"/>
              <a:buChar char="•"/>
              <a:defRPr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93700" algn="l" rtl="0">
              <a:lnSpc>
                <a:spcPct val="90000"/>
              </a:lnSpc>
              <a:spcBef>
                <a:spcPts val="722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rial"/>
              <a:buChar char="•"/>
              <a:defRPr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dt" idx="10"/>
          </p:nvPr>
        </p:nvSpPr>
        <p:spPr>
          <a:xfrm>
            <a:off x="471488" y="9181395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733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9" name="Google Shape;9;p1"/>
          <p:cNvSpPr txBox="1">
            <a:spLocks noGrp="1"/>
          </p:cNvSpPr>
          <p:nvPr>
            <p:ph type="ftr" idx="11"/>
          </p:nvPr>
        </p:nvSpPr>
        <p:spPr>
          <a:xfrm>
            <a:off x="2271713" y="9181395"/>
            <a:ext cx="2314575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733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0" name="Google Shape;10;p1"/>
          <p:cNvSpPr txBox="1">
            <a:spLocks noGrp="1"/>
          </p:cNvSpPr>
          <p:nvPr>
            <p:ph type="sldNum" idx="12"/>
          </p:nvPr>
        </p:nvSpPr>
        <p:spPr>
          <a:xfrm>
            <a:off x="4843463" y="9181395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733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spcBef>
                <a:spcPts val="0"/>
              </a:spcBef>
              <a:buNone/>
              <a:defRPr sz="1733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spcBef>
                <a:spcPts val="0"/>
              </a:spcBef>
              <a:buNone/>
              <a:defRPr sz="1733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spcBef>
                <a:spcPts val="0"/>
              </a:spcBef>
              <a:buNone/>
              <a:defRPr sz="1733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spcBef>
                <a:spcPts val="0"/>
              </a:spcBef>
              <a:buNone/>
              <a:defRPr sz="1733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spcBef>
                <a:spcPts val="0"/>
              </a:spcBef>
              <a:buNone/>
              <a:defRPr sz="1733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spcBef>
                <a:spcPts val="0"/>
              </a:spcBef>
              <a:buNone/>
              <a:defRPr sz="1733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spcBef>
                <a:spcPts val="0"/>
              </a:spcBef>
              <a:buNone/>
              <a:defRPr sz="1733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spcBef>
                <a:spcPts val="0"/>
              </a:spcBef>
              <a:buNone/>
              <a:defRPr sz="1733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4" name="Google Shape;84;p13"/>
          <p:cNvPicPr preferRelativeResize="0"/>
          <p:nvPr/>
        </p:nvPicPr>
        <p:blipFill rotWithShape="1">
          <a:blip r:embed="rId3">
            <a:alphaModFix/>
          </a:blip>
          <a:srcRect t="3888"/>
          <a:stretch/>
        </p:blipFill>
        <p:spPr>
          <a:xfrm>
            <a:off x="1" y="-2741"/>
            <a:ext cx="6857999" cy="9906001"/>
          </a:xfrm>
          <a:prstGeom prst="rect">
            <a:avLst/>
          </a:prstGeom>
          <a:noFill/>
          <a:ln>
            <a:noFill/>
          </a:ln>
        </p:spPr>
      </p:pic>
      <p:sp>
        <p:nvSpPr>
          <p:cNvPr id="85" name="Google Shape;85;p13"/>
          <p:cNvSpPr txBox="1"/>
          <p:nvPr/>
        </p:nvSpPr>
        <p:spPr>
          <a:xfrm>
            <a:off x="62639" y="2755047"/>
            <a:ext cx="6732600" cy="50782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4400" b="1" i="0" u="none" strike="noStrike" cap="none" dirty="0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【榜單</a:t>
            </a:r>
            <a:r>
              <a:rPr lang="zh-TW" sz="4400" b="1" i="0" u="none" strike="noStrike" cap="none" dirty="0" smtClean="0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】</a:t>
            </a:r>
            <a:r>
              <a:rPr lang="zh-TW" sz="2800" b="1" dirty="0" smtClean="0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   </a:t>
            </a:r>
            <a:endParaRPr lang="en-US" altLang="zh-TW" sz="2800" b="1" dirty="0" smtClean="0">
              <a:solidFill>
                <a:srgbClr val="FF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2800" b="1" dirty="0" smtClean="0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產</a:t>
            </a:r>
            <a:r>
              <a:rPr lang="zh-TW" sz="2800" b="1" dirty="0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學訓合作訓練計畫四技專班榜單</a:t>
            </a:r>
            <a:endParaRPr sz="2800" b="1" dirty="0">
              <a:solidFill>
                <a:srgbClr val="FF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800" b="1" dirty="0">
              <a:solidFill>
                <a:srgbClr val="FF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800" b="1" dirty="0">
              <a:solidFill>
                <a:srgbClr val="FF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800" b="1" dirty="0">
              <a:solidFill>
                <a:srgbClr val="FF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800" b="1" dirty="0">
              <a:solidFill>
                <a:srgbClr val="FF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800" b="1" dirty="0">
              <a:solidFill>
                <a:srgbClr val="FF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800" b="1" dirty="0">
              <a:solidFill>
                <a:srgbClr val="FF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800" b="1" dirty="0">
              <a:solidFill>
                <a:srgbClr val="FF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800" b="1" dirty="0">
              <a:solidFill>
                <a:srgbClr val="FF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2800" b="1" dirty="0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    </a:t>
            </a:r>
            <a:endParaRPr sz="2800" b="1" dirty="0">
              <a:solidFill>
                <a:srgbClr val="FF0000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  <p:sp>
        <p:nvSpPr>
          <p:cNvPr id="86" name="Google Shape;86;p13"/>
          <p:cNvSpPr txBox="1"/>
          <p:nvPr/>
        </p:nvSpPr>
        <p:spPr>
          <a:xfrm>
            <a:off x="2686545" y="6693126"/>
            <a:ext cx="34320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87;p13"/>
          <p:cNvSpPr txBox="1"/>
          <p:nvPr/>
        </p:nvSpPr>
        <p:spPr>
          <a:xfrm>
            <a:off x="3429000" y="8112482"/>
            <a:ext cx="3431892" cy="8309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2400" b="1" i="0" u="none" strike="noStrike" cap="none" dirty="0" smtClean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  <a:cs typeface="DFKai-SB"/>
                <a:sym typeface="DFKai-SB"/>
              </a:rPr>
              <a:t>彰工</a:t>
            </a:r>
            <a:r>
              <a:rPr lang="zh-TW" sz="2400" b="1" i="0" u="none" strike="noStrike" cap="none" dirty="0" smtClean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  <a:cs typeface="DFKai-SB"/>
                <a:sym typeface="DFKai-SB"/>
              </a:rPr>
              <a:t>控制科</a:t>
            </a:r>
            <a:endParaRPr lang="en-US" altLang="zh-TW" sz="2400" b="1" i="0" u="none" strike="noStrike" cap="none" dirty="0" smtClean="0">
              <a:solidFill>
                <a:schemeClr val="tx1"/>
              </a:solidFill>
              <a:latin typeface="微軟正黑體" pitchFamily="34" charset="-120"/>
              <a:ea typeface="微軟正黑體" pitchFamily="34" charset="-120"/>
              <a:cs typeface="DFKai-SB"/>
              <a:sym typeface="DFKai-SB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2400" b="1" i="0" u="none" strike="noStrike" cap="none" dirty="0" smtClean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  <a:cs typeface="DFKai-SB"/>
                <a:sym typeface="DFKai-SB"/>
              </a:rPr>
              <a:t>全體</a:t>
            </a:r>
            <a:r>
              <a:rPr lang="zh-TW" sz="2400" b="1" i="0" u="none" strike="noStrike" cap="none" dirty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  <a:cs typeface="DFKai-SB"/>
                <a:sym typeface="DFKai-SB"/>
              </a:rPr>
              <a:t>師生 同賀</a:t>
            </a:r>
            <a:endParaRPr sz="2000" b="1" dirty="0">
              <a:solidFill>
                <a:schemeClr val="tx1"/>
              </a:solidFill>
              <a:latin typeface="微軟正黑體" pitchFamily="34" charset="-120"/>
              <a:ea typeface="微軟正黑體" pitchFamily="34" charset="-120"/>
            </a:endParaRPr>
          </a:p>
        </p:txBody>
      </p:sp>
      <p:pic>
        <p:nvPicPr>
          <p:cNvPr id="88" name="Google Shape;88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692696" y="4007042"/>
            <a:ext cx="2808311" cy="2602142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矩形 3"/>
          <p:cNvSpPr/>
          <p:nvPr/>
        </p:nvSpPr>
        <p:spPr>
          <a:xfrm>
            <a:off x="3645024" y="5601072"/>
            <a:ext cx="1728191" cy="241920"/>
          </a:xfrm>
          <a:prstGeom prst="rect">
            <a:avLst/>
          </a:prstGeom>
          <a:solidFill>
            <a:srgbClr val="99FF66"/>
          </a:solidFill>
          <a:ln>
            <a:solidFill>
              <a:srgbClr val="99FF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3" name="矩形 2"/>
          <p:cNvSpPr/>
          <p:nvPr/>
        </p:nvSpPr>
        <p:spPr>
          <a:xfrm>
            <a:off x="886128" y="6583050"/>
            <a:ext cx="5280834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3600" b="1" dirty="0">
                <a:solidFill>
                  <a:srgbClr val="0000FF"/>
                </a:solidFill>
                <a:latin typeface="微軟正黑體" pitchFamily="34" charset="-120"/>
                <a:ea typeface="微軟正黑體" pitchFamily="34" charset="-120"/>
              </a:rPr>
              <a:t>錄取</a:t>
            </a:r>
            <a:endParaRPr lang="en-US" altLang="zh-TW" sz="3600" b="1" dirty="0">
              <a:solidFill>
                <a:srgbClr val="0000FF"/>
              </a:solidFill>
              <a:latin typeface="微軟正黑體" pitchFamily="34" charset="-120"/>
              <a:ea typeface="微軟正黑體" pitchFamily="34" charset="-120"/>
            </a:endParaRPr>
          </a:p>
          <a:p>
            <a:r>
              <a:rPr lang="zh-TW" altLang="en-US" sz="3600" b="1" dirty="0" smtClean="0">
                <a:solidFill>
                  <a:srgbClr val="0000FF"/>
                </a:solidFill>
                <a:latin typeface="微軟正黑體" pitchFamily="34" charset="-120"/>
                <a:ea typeface="微軟正黑體" pitchFamily="34" charset="-120"/>
              </a:rPr>
              <a:t>國</a:t>
            </a:r>
            <a:r>
              <a:rPr lang="zh-TW" altLang="en-US" sz="3600" b="1" dirty="0">
                <a:solidFill>
                  <a:srgbClr val="0000FF"/>
                </a:solidFill>
                <a:latin typeface="微軟正黑體" pitchFamily="34" charset="-120"/>
                <a:ea typeface="微軟正黑體" pitchFamily="34" charset="-120"/>
              </a:rPr>
              <a:t>立</a:t>
            </a:r>
            <a:r>
              <a:rPr lang="zh-TW" altLang="en-US" sz="3600" b="1" dirty="0" smtClean="0">
                <a:solidFill>
                  <a:srgbClr val="0000FF"/>
                </a:solidFill>
                <a:latin typeface="微軟正黑體" pitchFamily="34" charset="-120"/>
                <a:ea typeface="微軟正黑體" pitchFamily="34" charset="-120"/>
              </a:rPr>
              <a:t>虎尾</a:t>
            </a:r>
            <a:r>
              <a:rPr lang="zh-TW" altLang="en-US" sz="3600" b="1" dirty="0">
                <a:solidFill>
                  <a:srgbClr val="0000FF"/>
                </a:solidFill>
                <a:latin typeface="微軟正黑體" pitchFamily="34" charset="-120"/>
                <a:ea typeface="微軟正黑體" pitchFamily="34" charset="-120"/>
              </a:rPr>
              <a:t>科技大學  </a:t>
            </a:r>
            <a:endParaRPr lang="en-US" altLang="zh-TW" sz="3600" b="1" dirty="0">
              <a:solidFill>
                <a:srgbClr val="0000FF"/>
              </a:solidFill>
              <a:latin typeface="微軟正黑體" pitchFamily="34" charset="-120"/>
              <a:ea typeface="微軟正黑體" pitchFamily="34" charset="-120"/>
            </a:endParaRPr>
          </a:p>
          <a:p>
            <a:r>
              <a:rPr lang="zh-TW" altLang="en-US" sz="3600" b="1" dirty="0">
                <a:solidFill>
                  <a:srgbClr val="0000FF"/>
                </a:solidFill>
                <a:latin typeface="微軟正黑體" pitchFamily="34" charset="-120"/>
                <a:ea typeface="微軟正黑體" pitchFamily="34" charset="-120"/>
              </a:rPr>
              <a:t>光電工程系</a:t>
            </a:r>
            <a:endParaRPr lang="zh-TW" altLang="en-US" sz="3600" b="1" dirty="0">
              <a:solidFill>
                <a:srgbClr val="0000FF"/>
              </a:solidFill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2" name="矩形 1"/>
          <p:cNvSpPr/>
          <p:nvPr/>
        </p:nvSpPr>
        <p:spPr>
          <a:xfrm>
            <a:off x="3573016" y="3949985"/>
            <a:ext cx="2732246" cy="20005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altLang="zh-TW" sz="4000" b="1" dirty="0">
                <a:solidFill>
                  <a:srgbClr val="0000FF"/>
                </a:solidFill>
                <a:latin typeface="DFKai-SB"/>
                <a:ea typeface="DFKai-SB"/>
                <a:cs typeface="DFKai-SB"/>
                <a:sym typeface="DFKai-SB"/>
              </a:rPr>
              <a:t>110</a:t>
            </a:r>
            <a:r>
              <a:rPr lang="zh-TW" altLang="en-US" sz="4000" b="1" dirty="0" smtClean="0">
                <a:solidFill>
                  <a:srgbClr val="0000FF"/>
                </a:solidFill>
                <a:latin typeface="DFKai-SB"/>
                <a:ea typeface="DFKai-SB"/>
                <a:cs typeface="DFKai-SB"/>
                <a:sym typeface="DFKai-SB"/>
              </a:rPr>
              <a:t>級</a:t>
            </a:r>
            <a:endParaRPr lang="en-US" altLang="zh-TW" sz="4000" b="1" dirty="0" smtClean="0">
              <a:solidFill>
                <a:srgbClr val="0000FF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lvl="0"/>
            <a:r>
              <a:rPr lang="zh-TW" altLang="en-US" sz="4000" b="1" dirty="0" smtClean="0">
                <a:solidFill>
                  <a:srgbClr val="CC00FF"/>
                </a:solidFill>
                <a:latin typeface="DFKai-SB"/>
                <a:ea typeface="DFKai-SB"/>
                <a:cs typeface="DFKai-SB"/>
                <a:sym typeface="DFKai-SB"/>
              </a:rPr>
              <a:t>彰</a:t>
            </a:r>
            <a:r>
              <a:rPr lang="zh-TW" altLang="en-US" sz="4000" b="1" dirty="0">
                <a:solidFill>
                  <a:srgbClr val="CC00FF"/>
                </a:solidFill>
                <a:latin typeface="DFKai-SB"/>
                <a:ea typeface="DFKai-SB"/>
                <a:cs typeface="DFKai-SB"/>
                <a:sym typeface="DFKai-SB"/>
              </a:rPr>
              <a:t>工控制科</a:t>
            </a:r>
          </a:p>
          <a:p>
            <a:r>
              <a:rPr lang="zh-TW" altLang="en-US" sz="4400" b="1" dirty="0" smtClean="0">
                <a:solidFill>
                  <a:srgbClr val="0000FF"/>
                </a:solidFill>
                <a:latin typeface="微軟正黑體" pitchFamily="34" charset="-120"/>
                <a:ea typeface="微軟正黑體" pitchFamily="34" charset="-120"/>
              </a:rPr>
              <a:t>薛</a:t>
            </a:r>
            <a:r>
              <a:rPr lang="zh-TW" altLang="en-US" sz="4400" b="1" dirty="0">
                <a:solidFill>
                  <a:srgbClr val="0000FF"/>
                </a:solidFill>
                <a:latin typeface="微軟正黑體" pitchFamily="34" charset="-120"/>
                <a:ea typeface="微軟正黑體" pitchFamily="34" charset="-120"/>
              </a:rPr>
              <a:t>銘</a:t>
            </a:r>
            <a:r>
              <a:rPr lang="zh-TW" altLang="en-US" sz="4400" b="1" dirty="0" smtClean="0">
                <a:solidFill>
                  <a:srgbClr val="0000FF"/>
                </a:solidFill>
                <a:latin typeface="微軟正黑體" pitchFamily="34" charset="-120"/>
                <a:ea typeface="微軟正黑體" pitchFamily="34" charset="-120"/>
              </a:rPr>
              <a:t>荏 </a:t>
            </a:r>
            <a:r>
              <a:rPr lang="zh-TW" altLang="en-US" sz="2800" b="1" dirty="0" smtClean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同學</a:t>
            </a:r>
            <a:endParaRPr lang="en-US" altLang="zh-TW" sz="4800" b="1" dirty="0" smtClean="0">
              <a:solidFill>
                <a:schemeClr val="tx1"/>
              </a:solidFill>
              <a:latin typeface="微軟正黑體" pitchFamily="34" charset="-120"/>
              <a:ea typeface="微軟正黑體" pitchFamily="34" charset="-12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43</Words>
  <Application>Microsoft Office PowerPoint</Application>
  <PresentationFormat>A4 紙張 (210x297 公釐)</PresentationFormat>
  <Paragraphs>19</Paragraphs>
  <Slides>1</Slides>
  <Notes>1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2" baseType="lpstr">
      <vt:lpstr>Office 佈景主題</vt:lpstr>
      <vt:lpstr>PowerPoint 簡報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Lin</dc:creator>
  <cp:lastModifiedBy>Lin</cp:lastModifiedBy>
  <cp:revision>2</cp:revision>
  <dcterms:modified xsi:type="dcterms:W3CDTF">2021-07-28T13:49:31Z</dcterms:modified>
</cp:coreProperties>
</file>