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CC00FF"/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32639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66"/>
              <a:buFont typeface="Arial"/>
              <a:buNone/>
              <a:defRPr sz="866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3467"/>
              <a:buNone/>
              <a:defRPr sz="3466"/>
            </a:lvl1pPr>
            <a:lvl2pPr lvl="1" algn="ctr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None/>
              <a:defRPr sz="2889"/>
            </a:lvl2pPr>
            <a:lvl3pPr lvl="2" algn="ctr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/>
            </a:lvl3pPr>
            <a:lvl4pPr lvl="3" algn="ctr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/>
            </a:lvl4pPr>
            <a:lvl5pPr lvl="4" algn="ctr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/>
            </a:lvl5pPr>
            <a:lvl6pPr lvl="5" algn="ctr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/>
            </a:lvl6pPr>
            <a:lvl7pPr lvl="6" algn="ctr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/>
            </a:lvl7pPr>
            <a:lvl8pPr lvl="7" algn="ctr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/>
            </a:lvl8pPr>
            <a:lvl9pPr lvl="8" algn="ctr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550680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內容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66"/>
              <a:buFont typeface="Arial"/>
              <a:buNone/>
              <a:defRPr sz="866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rgbClr val="888888"/>
              </a:buClr>
              <a:buSzPts val="3467"/>
              <a:buNone/>
              <a:defRPr sz="3466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rgbClr val="888888"/>
              </a:buClr>
              <a:buSzPts val="2889"/>
              <a:buNone/>
              <a:defRPr sz="288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rgbClr val="888888"/>
              </a:buClr>
              <a:buSzPts val="2311"/>
              <a:buNone/>
              <a:defRPr sz="231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rgbClr val="888888"/>
              </a:buClr>
              <a:buSzPts val="2311"/>
              <a:buNone/>
              <a:defRPr sz="231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rgbClr val="888888"/>
              </a:buClr>
              <a:buSzPts val="2311"/>
              <a:buNone/>
              <a:defRPr sz="231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rgbClr val="888888"/>
              </a:buClr>
              <a:buSzPts val="2311"/>
              <a:buNone/>
              <a:defRPr sz="231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rgbClr val="888888"/>
              </a:buClr>
              <a:buSzPts val="2311"/>
              <a:buNone/>
              <a:defRPr sz="231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rgbClr val="888888"/>
              </a:buClr>
              <a:buSzPts val="2311"/>
              <a:buNone/>
              <a:defRPr sz="231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個內容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3467"/>
              <a:buNone/>
              <a:defRPr sz="3466" b="1"/>
            </a:lvl1pPr>
            <a:lvl2pPr marL="914400" lvl="1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None/>
              <a:defRPr sz="2889" b="1"/>
            </a:lvl2pPr>
            <a:lvl3pPr marL="1371600" lvl="2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1"/>
            </a:lvl3pPr>
            <a:lvl4pPr marL="1828800" lvl="3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4pPr>
            <a:lvl5pPr marL="2286000" lvl="4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5pPr>
            <a:lvl6pPr marL="2743200" lvl="5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6pPr>
            <a:lvl7pPr marL="3200400" lvl="6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7pPr>
            <a:lvl8pPr marL="3657600" lvl="7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8pPr>
            <a:lvl9pPr marL="4114800" lvl="8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3467"/>
              <a:buNone/>
              <a:defRPr sz="3466" b="1"/>
            </a:lvl1pPr>
            <a:lvl2pPr marL="914400" lvl="1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None/>
              <a:defRPr sz="2889" b="1"/>
            </a:lvl2pPr>
            <a:lvl3pPr marL="1371600" lvl="2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1"/>
            </a:lvl3pPr>
            <a:lvl4pPr marL="1828800" lvl="3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4pPr>
            <a:lvl5pPr marL="2286000" lvl="4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5pPr>
            <a:lvl6pPr marL="2743200" lvl="5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6pPr>
            <a:lvl7pPr marL="3200400" lvl="6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7pPr>
            <a:lvl8pPr marL="3657600" lvl="7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8pPr>
            <a:lvl9pPr marL="4114800" lvl="8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內容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2"/>
              <a:buFont typeface="Arial"/>
              <a:buNone/>
              <a:defRPr sz="462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426281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22097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4622"/>
              <a:buChar char="•"/>
              <a:defRPr sz="4622"/>
            </a:lvl1pPr>
            <a:lvl2pPr marL="914400" lvl="1" indent="-485394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4044"/>
              <a:buChar char="•"/>
              <a:defRPr sz="4043"/>
            </a:lvl2pPr>
            <a:lvl3pPr marL="1371600" lvl="2" indent="-448754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3467"/>
              <a:buChar char="•"/>
              <a:defRPr sz="3466"/>
            </a:lvl3pPr>
            <a:lvl4pPr marL="1828800" lvl="3" indent="-412051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Char char="•"/>
              <a:defRPr sz="2889"/>
            </a:lvl4pPr>
            <a:lvl5pPr marL="2286000" lvl="4" indent="-412051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Char char="•"/>
              <a:defRPr sz="2889"/>
            </a:lvl5pPr>
            <a:lvl6pPr marL="2743200" lvl="5" indent="-412051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Char char="•"/>
              <a:defRPr sz="2889"/>
            </a:lvl6pPr>
            <a:lvl7pPr marL="3200400" lvl="6" indent="-412051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Char char="•"/>
              <a:defRPr sz="2889"/>
            </a:lvl7pPr>
            <a:lvl8pPr marL="3657600" lvl="7" indent="-412051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Char char="•"/>
              <a:defRPr sz="2889"/>
            </a:lvl8pPr>
            <a:lvl9pPr marL="4114800" lvl="8" indent="-412051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Char char="•"/>
              <a:defRPr sz="2889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3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/>
            </a:lvl1pPr>
            <a:lvl2pPr marL="914400" lvl="1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022"/>
              <a:buNone/>
              <a:defRPr sz="2021"/>
            </a:lvl2pPr>
            <a:lvl3pPr marL="1371600" lvl="2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sz="1733"/>
            </a:lvl3pPr>
            <a:lvl4pPr marL="1828800" lvl="3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4pPr>
            <a:lvl5pPr marL="2286000" lvl="4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5pPr>
            <a:lvl6pPr marL="2743200" lvl="5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6pPr>
            <a:lvl7pPr marL="3200400" lvl="6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7pPr>
            <a:lvl8pPr marL="3657600" lvl="7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8pPr>
            <a:lvl9pPr marL="4114800" lvl="8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輔助字幕的圖片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2"/>
              <a:buFont typeface="Arial"/>
              <a:buNone/>
              <a:defRPr sz="462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426281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4622"/>
              <a:buFont typeface="Arial"/>
              <a:buNone/>
              <a:defRPr sz="462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4044"/>
              <a:buFont typeface="Arial"/>
              <a:buNone/>
              <a:defRPr sz="40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3467"/>
              <a:buFont typeface="Arial"/>
              <a:buNone/>
              <a:defRPr sz="3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Font typeface="Arial"/>
              <a:buNone/>
              <a:defRPr sz="28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Font typeface="Arial"/>
              <a:buNone/>
              <a:defRPr sz="28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Font typeface="Arial"/>
              <a:buNone/>
              <a:defRPr sz="28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Font typeface="Arial"/>
              <a:buNone/>
              <a:defRPr sz="28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Font typeface="Arial"/>
              <a:buNone/>
              <a:defRPr sz="28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Font typeface="Arial"/>
              <a:buNone/>
              <a:defRPr sz="28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3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2311"/>
              <a:buNone/>
              <a:defRPr sz="2311"/>
            </a:lvl1pPr>
            <a:lvl2pPr marL="914400" lvl="1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022"/>
              <a:buNone/>
              <a:defRPr sz="2021"/>
            </a:lvl2pPr>
            <a:lvl3pPr marL="1371600" lvl="2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sz="1733"/>
            </a:lvl3pPr>
            <a:lvl4pPr marL="1828800" lvl="3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4pPr>
            <a:lvl5pPr marL="2286000" lvl="4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5pPr>
            <a:lvl6pPr marL="2743200" lvl="5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6pPr>
            <a:lvl7pPr marL="3200400" lvl="6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7pPr>
            <a:lvl8pPr marL="3657600" lvl="7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8pPr>
            <a:lvl9pPr marL="4114800" lvl="8" indent="-228600" algn="l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1444"/>
              <a:buNone/>
              <a:defRPr sz="1444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55"/>
              <a:buFont typeface="Arial"/>
              <a:buNone/>
              <a:defRPr sz="635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85394" algn="l" rtl="0">
              <a:lnSpc>
                <a:spcPct val="90000"/>
              </a:lnSpc>
              <a:spcBef>
                <a:spcPts val="1444"/>
              </a:spcBef>
              <a:spcAft>
                <a:spcPts val="0"/>
              </a:spcAft>
              <a:buClr>
                <a:schemeClr val="dk1"/>
              </a:buClr>
              <a:buSzPts val="4044"/>
              <a:buFont typeface="Arial"/>
              <a:buChar char="•"/>
              <a:defRPr sz="40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48754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3467"/>
              <a:buFont typeface="Arial"/>
              <a:buChar char="•"/>
              <a:defRPr sz="3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12051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889"/>
              <a:buFont typeface="Arial"/>
              <a:buChar char="•"/>
              <a:defRPr sz="28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93700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93700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93700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93700" algn="l" rtl="0">
              <a:lnSpc>
                <a:spcPct val="90000"/>
              </a:lnSpc>
              <a:spcBef>
                <a:spcPts val="722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73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t="3888"/>
          <a:stretch/>
        </p:blipFill>
        <p:spPr>
          <a:xfrm>
            <a:off x="1" y="-2741"/>
            <a:ext cx="6857999" cy="990600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62639" y="2755047"/>
            <a:ext cx="6732600" cy="507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400" b="1" i="0" u="none" strike="noStrike" cap="none" dirty="0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【榜單</a:t>
            </a:r>
            <a:r>
              <a:rPr lang="zh-TW" sz="4400" b="1" i="0" u="none" strike="noStrike" cap="none" dirty="0" smtClean="0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】</a:t>
            </a:r>
            <a:r>
              <a:rPr lang="zh-TW" sz="2800" b="1" dirty="0" smtClean="0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   </a:t>
            </a:r>
            <a:endParaRPr lang="en-US" altLang="zh-TW" sz="2800" b="1" dirty="0" smtClean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 smtClean="0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產</a:t>
            </a:r>
            <a:r>
              <a:rPr lang="zh-TW" sz="2800" b="1" dirty="0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學訓合作訓練計畫四技專班榜單</a:t>
            </a: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    </a:t>
            </a:r>
            <a:endParaRPr sz="2800"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686545" y="6693126"/>
            <a:ext cx="343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3429000" y="8112482"/>
            <a:ext cx="343189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b="1" i="0" u="none" strike="noStrike" cap="none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DFKai-SB"/>
                <a:sym typeface="DFKai-SB"/>
              </a:rPr>
              <a:t>彰工</a:t>
            </a:r>
            <a:r>
              <a:rPr lang="zh-TW" sz="2400" b="1" i="0" u="none" strike="noStrike" cap="none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DFKai-SB"/>
                <a:sym typeface="DFKai-SB"/>
              </a:rPr>
              <a:t>控制科</a:t>
            </a:r>
            <a:endParaRPr lang="en-US" altLang="zh-TW" sz="2400" b="1" i="0" u="none" strike="noStrike" cap="none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DFKai-SB"/>
              <a:sym typeface="DFKai-SB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b="1" i="0" u="none" strike="noStrike" cap="none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DFKai-SB"/>
                <a:sym typeface="DFKai-SB"/>
              </a:rPr>
              <a:t>全體</a:t>
            </a:r>
            <a:r>
              <a:rPr lang="zh-TW" sz="2400" b="1" i="0" u="none" strike="noStrike" cap="none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DFKai-SB"/>
                <a:sym typeface="DFKai-SB"/>
              </a:rPr>
              <a:t>師生 同賀</a:t>
            </a:r>
            <a:endParaRPr sz="2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696" y="4007042"/>
            <a:ext cx="2808311" cy="26021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矩形 3"/>
          <p:cNvSpPr/>
          <p:nvPr/>
        </p:nvSpPr>
        <p:spPr>
          <a:xfrm>
            <a:off x="3645024" y="5601072"/>
            <a:ext cx="1728191" cy="241920"/>
          </a:xfrm>
          <a:prstGeom prst="rect">
            <a:avLst/>
          </a:prstGeom>
          <a:solidFill>
            <a:srgbClr val="99FF66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886128" y="6583050"/>
            <a:ext cx="528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錄取</a:t>
            </a:r>
            <a:endParaRPr lang="en-US" altLang="zh-TW" sz="36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國</a:t>
            </a:r>
            <a:r>
              <a:rPr lang="zh-TW" altLang="en-US" sz="3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立</a:t>
            </a:r>
            <a:r>
              <a:rPr lang="zh-TW" altLang="en-US" sz="36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虎尾</a:t>
            </a:r>
            <a:r>
              <a:rPr lang="zh-TW" altLang="en-US" sz="3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科技大學  </a:t>
            </a:r>
            <a:endParaRPr lang="en-US" altLang="zh-TW" sz="36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光電工程系</a:t>
            </a:r>
            <a:endParaRPr lang="zh-TW" altLang="en-US" sz="36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73016" y="3949985"/>
            <a:ext cx="273224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b="1" dirty="0">
                <a:solidFill>
                  <a:srgbClr val="0000FF"/>
                </a:solidFill>
                <a:latin typeface="DFKai-SB"/>
                <a:ea typeface="DFKai-SB"/>
                <a:cs typeface="DFKai-SB"/>
                <a:sym typeface="DFKai-SB"/>
              </a:rPr>
              <a:t>110</a:t>
            </a:r>
            <a:r>
              <a:rPr lang="zh-TW" altLang="en-US" sz="4000" b="1" dirty="0" smtClean="0">
                <a:solidFill>
                  <a:srgbClr val="0000FF"/>
                </a:solidFill>
                <a:latin typeface="DFKai-SB"/>
                <a:ea typeface="DFKai-SB"/>
                <a:cs typeface="DFKai-SB"/>
                <a:sym typeface="DFKai-SB"/>
              </a:rPr>
              <a:t>級</a:t>
            </a:r>
            <a:endParaRPr lang="en-US" altLang="zh-TW" sz="4000" b="1" dirty="0" smtClean="0">
              <a:solidFill>
                <a:srgbClr val="0000FF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lvl="0"/>
            <a:r>
              <a:rPr lang="zh-TW" altLang="en-US" sz="4000" b="1" dirty="0" smtClean="0">
                <a:solidFill>
                  <a:srgbClr val="CC00FF"/>
                </a:solidFill>
                <a:latin typeface="DFKai-SB"/>
                <a:ea typeface="DFKai-SB"/>
                <a:cs typeface="DFKai-SB"/>
                <a:sym typeface="DFKai-SB"/>
              </a:rPr>
              <a:t>彰</a:t>
            </a:r>
            <a:r>
              <a:rPr lang="zh-TW" altLang="en-US" sz="4000" b="1" dirty="0">
                <a:solidFill>
                  <a:srgbClr val="CC00FF"/>
                </a:solidFill>
                <a:latin typeface="DFKai-SB"/>
                <a:ea typeface="DFKai-SB"/>
                <a:cs typeface="DFKai-SB"/>
                <a:sym typeface="DFKai-SB"/>
              </a:rPr>
              <a:t>工控制科</a:t>
            </a:r>
          </a:p>
          <a:p>
            <a:r>
              <a:rPr lang="zh-TW" altLang="en-US" sz="4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薛</a:t>
            </a:r>
            <a:r>
              <a:rPr lang="zh-TW" altLang="en-US" sz="44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銘</a:t>
            </a:r>
            <a:r>
              <a:rPr lang="zh-TW" altLang="en-US" sz="4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荏 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同學</a:t>
            </a:r>
            <a:endParaRPr lang="en-US" altLang="zh-TW" sz="48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A4 紙張 (210x297 公釐)</PresentationFormat>
  <Paragraphs>19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Lin</dc:creator>
  <cp:lastModifiedBy>Lin</cp:lastModifiedBy>
  <cp:revision>2</cp:revision>
  <dcterms:modified xsi:type="dcterms:W3CDTF">2021-07-28T13:49:31Z</dcterms:modified>
</cp:coreProperties>
</file>