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zh-TW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66FF33"/>
    <a:srgbClr val="FFFF99"/>
    <a:srgbClr val="006600"/>
    <a:srgbClr val="CC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3252" y="-20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9905A-1C61-498F-952E-00008AB8B8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A0051-BE27-4545-8A57-B95D4FF51B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305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A0051-BE27-4545-8A57-B95D4FF51B8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46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670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81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1714333"/>
            <a:ext cx="6812994" cy="3652597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1714333"/>
            <a:ext cx="19934317" cy="3652597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5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78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27508442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18144085"/>
            <a:ext cx="25737979" cy="936436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04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0" y="9988663"/>
            <a:ext cx="13373656" cy="2825164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82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4001" y="9582373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4001" y="13575850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10" y="9582373"/>
            <a:ext cx="13384168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10" y="13575850"/>
            <a:ext cx="13384168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076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10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1704415"/>
            <a:ext cx="9961904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9" cy="36535892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4" cy="29282225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992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29965970"/>
            <a:ext cx="18167985" cy="353765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33503624"/>
            <a:ext cx="18167985" cy="5024051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5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2810C-3605-4E2E-A8E8-F3862FE3A40C}" type="datetimeFigureOut">
              <a:rPr lang="zh-TW" altLang="en-US" smtClean="0"/>
              <a:t>2021/7/7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22514-655E-451A-9604-F18A1EE342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506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859" y="17886"/>
            <a:ext cx="30269116" cy="8712968"/>
          </a:xfrm>
          <a:prstGeom prst="rect">
            <a:avLst/>
          </a:prstGeom>
          <a:solidFill>
            <a:schemeClr val="accent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880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70435" y="422974"/>
            <a:ext cx="1077730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13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恭</a:t>
            </a:r>
            <a:r>
              <a:rPr lang="zh-TW" altLang="en-US" sz="413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喜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13103310" y="6337537"/>
            <a:ext cx="1679831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800" b="1" dirty="0" smtClean="0">
                <a:solidFill>
                  <a:schemeClr val="bg1"/>
                </a:solidFill>
                <a:latin typeface="Arial Black" panose="020B0A04020102020204" pitchFamily="34" charset="0"/>
                <a:ea typeface="微軟正黑體" panose="020B0604030504040204" pitchFamily="34" charset="-120"/>
              </a:rPr>
              <a:t>Congratulations !</a:t>
            </a:r>
            <a:endParaRPr lang="zh-TW" altLang="en-US" sz="13800" b="1" dirty="0">
              <a:solidFill>
                <a:schemeClr val="bg1"/>
              </a:solidFill>
              <a:latin typeface="Arial Black" panose="020B0A040201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334069" y="6514508"/>
            <a:ext cx="1045004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1500" b="1" dirty="0" smtClean="0">
                <a:solidFill>
                  <a:srgbClr val="FFFF00"/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SIVS Control</a:t>
            </a:r>
            <a:endParaRPr lang="zh-TW" altLang="en-US" sz="11500" b="1" dirty="0">
              <a:solidFill>
                <a:srgbClr val="FFFF00"/>
              </a:solidFill>
              <a:latin typeface="Arial Black" panose="020B0A04020102020204" pitchFamily="34" charset="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0752929" y="2069578"/>
            <a:ext cx="2044484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9900" b="1" dirty="0" smtClean="0">
                <a:solidFill>
                  <a:srgbClr val="FFFF00"/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彰工控制科</a:t>
            </a:r>
            <a:endParaRPr lang="en-US" altLang="zh-TW" sz="13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Black" panose="020B0A04020102020204" pitchFamily="34" charset="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13076" y="9306918"/>
            <a:ext cx="24640079" cy="323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0400" b="1" dirty="0">
                <a:solidFill>
                  <a:srgbClr val="FF0000"/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110</a:t>
            </a:r>
            <a:r>
              <a:rPr lang="en-US" altLang="zh-TW" sz="11500" b="1" dirty="0">
                <a:solidFill>
                  <a:srgbClr val="FFFF00"/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19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學年度 </a:t>
            </a:r>
            <a:r>
              <a:rPr lang="zh-TW" altLang="en-US" sz="19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推甄榜單</a:t>
            </a:r>
          </a:p>
        </p:txBody>
      </p:sp>
      <p:pic>
        <p:nvPicPr>
          <p:cNvPr id="1030" name="Picture 6" descr="天下文化─「更上一層樓」的末班車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778" y="35554129"/>
            <a:ext cx="6954067" cy="366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/>
        </p:nvSpPr>
        <p:spPr>
          <a:xfrm>
            <a:off x="1026465" y="39188105"/>
            <a:ext cx="17391299" cy="1862048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15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ea typeface="Arial Unicode MS" panose="020B0604020202020204" pitchFamily="34" charset="-120"/>
                <a:cs typeface="Arial Unicode MS" panose="020B0604020202020204" pitchFamily="34" charset="-120"/>
              </a:rPr>
              <a:t>靜待 發記分發 再上一層樓</a:t>
            </a:r>
            <a:endParaRPr lang="zh-TW" altLang="en-US" sz="19900" b="1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1036" name="Picture 12" descr="D:\03行政\00_控制科務\0_基本資料\海報_桌牌_公告\4_張貼海報\20210531明地老師\16224351396692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747" y="36375074"/>
            <a:ext cx="7916839" cy="641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79" y="12763302"/>
            <a:ext cx="29163240" cy="2192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933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26</Words>
  <Application>Microsoft Office PowerPoint</Application>
  <PresentationFormat>自訂</PresentationFormat>
  <Paragraphs>7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2021-05-31T01:32:11Z</dcterms:created>
  <dcterms:modified xsi:type="dcterms:W3CDTF">2021-07-07T04:59:31Z</dcterms:modified>
</cp:coreProperties>
</file>