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6858000" cy="9144000"/>
  <p:defaultTextStyle>
    <a:defPPr>
      <a:defRPr lang="zh-TW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  <a:srgbClr val="66FF33"/>
    <a:srgbClr val="FFFF99"/>
    <a:srgbClr val="006600"/>
    <a:srgbClr val="CCFF99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" d="100"/>
          <a:sy n="17" d="100"/>
        </p:scale>
        <p:origin x="-3252" y="-204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9905A-1C61-498F-952E-00008AB8B80C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A0051-BE27-4545-8A57-B95D4FF51B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305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A0051-BE27-4545-8A57-B95D4FF51B81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0467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70998" y="13298398"/>
            <a:ext cx="25737979" cy="917608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810C-3605-4E2E-A8E8-F3862FE3A40C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22514-655E-451A-9604-F18A1EE342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670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810C-3605-4E2E-A8E8-F3862FE3A40C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22514-655E-451A-9604-F18A1EE342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5814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1952982" y="1714333"/>
            <a:ext cx="6812994" cy="3652597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13999" y="1714333"/>
            <a:ext cx="19934317" cy="36525976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810C-3605-4E2E-A8E8-F3862FE3A40C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22514-655E-451A-9604-F18A1EE342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950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810C-3605-4E2E-A8E8-F3862FE3A40C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22514-655E-451A-9604-F18A1EE342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5782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91910" y="27508442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391910" y="18144085"/>
            <a:ext cx="25737979" cy="936436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810C-3605-4E2E-A8E8-F3862FE3A40C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22514-655E-451A-9604-F18A1EE342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045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13999" y="9988663"/>
            <a:ext cx="13373656" cy="2825164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392320" y="9988663"/>
            <a:ext cx="13373656" cy="2825164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810C-3605-4E2E-A8E8-F3862FE3A40C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22514-655E-451A-9604-F18A1EE342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182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4001" y="9582373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14001" y="13575850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5381810" y="9582373"/>
            <a:ext cx="13384168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5381810" y="13575850"/>
            <a:ext cx="13384168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810C-3605-4E2E-A8E8-F3862FE3A40C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22514-655E-451A-9604-F18A1EE342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0766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810C-3605-4E2E-A8E8-F3862FE3A40C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22514-655E-451A-9604-F18A1EE342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162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810C-3605-4E2E-A8E8-F3862FE3A40C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22514-655E-451A-9604-F18A1EE342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9102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4001" y="1704415"/>
            <a:ext cx="9961904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9" cy="36535892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514001" y="8958084"/>
            <a:ext cx="9961904" cy="29282225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810C-3605-4E2E-A8E8-F3862FE3A40C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22514-655E-451A-9604-F18A1EE342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992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35087" y="29965970"/>
            <a:ext cx="18167985" cy="353765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935087" y="3825019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935087" y="33503624"/>
            <a:ext cx="18167985" cy="5024051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810C-3605-4E2E-A8E8-F3862FE3A40C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22514-655E-451A-9604-F18A1EE342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655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3999" y="9988663"/>
            <a:ext cx="27251978" cy="28251646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513999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2810C-3605-4E2E-A8E8-F3862FE3A40C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0345658" y="39677166"/>
            <a:ext cx="9588659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1700649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22514-655E-451A-9604-F18A1EE342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5064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859" y="17886"/>
            <a:ext cx="30269116" cy="8712968"/>
          </a:xfrm>
          <a:prstGeom prst="rect">
            <a:avLst/>
          </a:prstGeom>
          <a:solidFill>
            <a:schemeClr val="accent4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80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170435" y="422974"/>
            <a:ext cx="10777309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13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恭</a:t>
            </a:r>
            <a:r>
              <a:rPr lang="zh-TW" altLang="en-US" sz="413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喜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13103310" y="6337537"/>
            <a:ext cx="1679831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3800" b="1" dirty="0" smtClean="0">
                <a:solidFill>
                  <a:schemeClr val="bg1"/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  <a:t>Congratulations !</a:t>
            </a:r>
            <a:endParaRPr lang="zh-TW" altLang="en-US" sz="13800" b="1" dirty="0">
              <a:solidFill>
                <a:schemeClr val="bg1"/>
              </a:solidFill>
              <a:latin typeface="Arial Black" panose="020B0A040201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334069" y="6514508"/>
            <a:ext cx="1045004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1500" b="1" dirty="0" smtClean="0">
                <a:solidFill>
                  <a:srgbClr val="FFFF00"/>
                </a:solidFill>
                <a:latin typeface="Arial Black" panose="020B0A04020102020204" pitchFamily="34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SIVS Control</a:t>
            </a:r>
            <a:endParaRPr lang="zh-TW" altLang="en-US" sz="11500" b="1" dirty="0">
              <a:solidFill>
                <a:srgbClr val="FFFF00"/>
              </a:solidFill>
              <a:latin typeface="Arial Black" panose="020B0A04020102020204" pitchFamily="34" charset="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0752929" y="2069578"/>
            <a:ext cx="2044484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9900" b="1" dirty="0" smtClean="0">
                <a:solidFill>
                  <a:srgbClr val="FFFF00"/>
                </a:solidFill>
                <a:latin typeface="Arial Black" panose="020B0A04020102020204" pitchFamily="34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彰工控制科</a:t>
            </a:r>
            <a:endParaRPr lang="en-US" altLang="zh-TW" sz="13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13076" y="9306918"/>
            <a:ext cx="24640079" cy="32316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0400" b="1" dirty="0">
                <a:solidFill>
                  <a:srgbClr val="FF0000"/>
                </a:solidFill>
                <a:latin typeface="Arial Black" panose="020B0A04020102020204" pitchFamily="34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110</a:t>
            </a:r>
            <a:r>
              <a:rPr lang="en-US" altLang="zh-TW" sz="11500" b="1" dirty="0">
                <a:solidFill>
                  <a:srgbClr val="FFFF00"/>
                </a:solidFill>
                <a:latin typeface="Arial Black" panose="020B0A04020102020204" pitchFamily="34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en-US" sz="19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學年度 </a:t>
            </a:r>
            <a:r>
              <a:rPr lang="zh-TW" altLang="en-US" sz="19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推甄榜單</a:t>
            </a:r>
          </a:p>
        </p:txBody>
      </p:sp>
      <p:pic>
        <p:nvPicPr>
          <p:cNvPr id="1030" name="Picture 6" descr="天下文化─「更上一層樓」的末班車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778" y="35554129"/>
            <a:ext cx="6954067" cy="3668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矩形 12"/>
          <p:cNvSpPr/>
          <p:nvPr/>
        </p:nvSpPr>
        <p:spPr>
          <a:xfrm>
            <a:off x="1026465" y="39188105"/>
            <a:ext cx="17391299" cy="1862048"/>
          </a:xfrm>
          <a:prstGeom prst="rect">
            <a:avLst/>
          </a:prstGeom>
          <a:solidFill>
            <a:srgbClr val="7030A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15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靜待 發記分發 再上一層樓</a:t>
            </a:r>
            <a:endParaRPr lang="zh-TW" altLang="en-US" sz="19900" b="1" dirty="0">
              <a:solidFill>
                <a:schemeClr val="accent6">
                  <a:lumMod val="60000"/>
                  <a:lumOff val="40000"/>
                </a:schemeClr>
              </a:solidFill>
              <a:latin typeface="Arial Black" panose="020B0A04020102020204" pitchFamily="34" charset="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pic>
        <p:nvPicPr>
          <p:cNvPr id="1036" name="Picture 12" descr="D:\03行政\00_控制科務\0_基本資料\海報_桌牌_公告\4_張貼海報\20210531明地老師\16224351396692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0747" y="36375074"/>
            <a:ext cx="7916839" cy="6416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79" y="12763302"/>
            <a:ext cx="29163240" cy="21923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933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26</Words>
  <Application>Microsoft Office PowerPoint</Application>
  <PresentationFormat>自訂</PresentationFormat>
  <Paragraphs>7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23</cp:revision>
  <dcterms:created xsi:type="dcterms:W3CDTF">2021-05-31T01:32:11Z</dcterms:created>
  <dcterms:modified xsi:type="dcterms:W3CDTF">2021-07-07T04:59:31Z</dcterms:modified>
</cp:coreProperties>
</file>