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6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A439E6-044D-48E8-A4FC-94B7C867D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EF5AF68-7059-4ED3-9F5F-205F83AE70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C4BB98-97D4-4916-817F-8857E9BF8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034FBF-BF9C-4126-8A72-2E4C9B6FB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C3EB47F-B9B7-4E0B-8100-3BC3D0D8C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618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F6B38C-E5B8-4F47-92A7-BF29C5657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0C5BF75-5C54-4A06-BBB1-C79C97928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FD8519-2821-4647-9462-A082489F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F187D6-D9E8-458D-A301-C45709098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4ACE41-659E-4548-824D-181F23808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560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8C0E686-FD14-4897-9424-A6DAAFDF47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A8FAA16-B181-43B4-887C-417302CED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074F30-18FB-4A87-913D-3C4F5B170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AA23E35-1621-4E07-B962-E9FC9871D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77EAFD-4786-42D8-B916-3A739BC3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062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EB6569-E71A-44F3-990B-31B53BA04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22CF84-3B43-4F04-B2FD-742656417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16C373-A171-4405-A18E-9C3916B33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B2A95A-6F17-4CD3-97DF-3B5B01899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6E1F91-CB42-4549-AF19-084E32249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8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5B6191-0908-481D-B0F1-95313E1FD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6BCB8BE-2F85-4AE8-93A5-119D5BF7D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9F0BC8-6AA2-4C2F-AD8A-86216B131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B3513AA-A031-48E1-948C-533105B2B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4E7BD8-76FC-43DC-B627-96A2CA24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513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7989E6-96CD-445A-A997-21D0C80DF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F65BE00-C571-4BD2-931E-D359E5FAE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49F9F7E-92EF-41E8-9181-DE05B9305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725B89D-9146-4764-A6A0-91878C50D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57DC624-3D8A-4F48-8A65-F919A314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E322A32-865B-44F8-A079-0A8C91AD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053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50CD10-E36E-4301-91D8-26E0EBC84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167E0EE-C8F8-4702-828E-5268FEC3C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79F4733-6F7B-448E-A1BA-3E5A369D1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6AB3940-1A69-47D6-80A5-03EECD233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090D84F-E4FE-4B7D-9E9D-7056D7378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9EE5E8C-0DF4-49DB-8F7C-F9D16600D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C400404-FB53-4047-B5F6-1CA55DA05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3F11F39-016C-4562-8482-6127B5040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1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6F86DE-B6F9-4A0C-9888-AD0075BD3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383F6BC-EA97-4751-ACF1-29B5EB319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83FABAB-8C44-44F2-872C-4480008B7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8F26E4A-3858-4245-9752-25F080AC6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831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4A0B41D-6FA7-4EA5-9990-7F70A378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5D93BD4-D94A-4A57-9095-DE804D7D2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8CBB21F-4C0B-4197-9021-86A6387B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32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230B73-8BE5-4021-9A1A-B3473E6A7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D37CBE1-CFBE-43F5-83A2-DDED9D4C9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E8D37CA-D839-494C-8124-B9AF62C5E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A8F0F30-8327-4048-B38C-0E75C9B5F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625FDEB-8E82-4E21-AFFF-84F7123AE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443D818-1F6D-4027-BF51-94B75F54D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522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BCCD23-0866-484D-84AB-32364E3C3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445E01-5D57-4F9F-93BA-5B3B06CB2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F3C18D3-6B4E-46BD-9B7C-27E57CB96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354A261-A0CE-4F7B-AECB-5E2955AE6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4842FE3-5B67-4C8E-9631-FE919E41C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455514B-A86C-4E84-8BE8-FE7BAB70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135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970D9B8-D6FA-4EB9-AADB-CF00AF953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AEF852D-9C9C-4F67-9181-6AF7F995B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C022D17-96F6-45AF-BE16-69F082294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119C-7A1E-4DA1-8529-D7D1D328641B}" type="datetimeFigureOut">
              <a:rPr lang="zh-TW" altLang="en-US" smtClean="0"/>
              <a:t>2021/6/23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93A4BB-5E44-4369-98C7-3D7078E49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C917D7-9CD2-4C71-9D91-714E94B5DB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6D5AE-92C0-499E-B634-32429A9053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258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A7F29D5E-159B-42D0-8437-F8E7E1365F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8"/>
          <a:stretch/>
        </p:blipFill>
        <p:spPr>
          <a:xfrm>
            <a:off x="1" y="0"/>
            <a:ext cx="6857999" cy="9906001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1E5DA732-DE3B-4BE3-A89A-653F2DA217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6" t="21677" r="40608" b="48428"/>
          <a:stretch/>
        </p:blipFill>
        <p:spPr>
          <a:xfrm>
            <a:off x="803623" y="6553604"/>
            <a:ext cx="1848704" cy="1848704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8C45263-EA43-4B2C-94B0-D85AB91293C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421"/>
          <a:stretch/>
        </p:blipFill>
        <p:spPr>
          <a:xfrm>
            <a:off x="811243" y="4342876"/>
            <a:ext cx="1854389" cy="1848704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FE5DEA0E-9E69-4A4C-801D-AF8DA18D70C4}"/>
              </a:ext>
            </a:extLst>
          </p:cNvPr>
          <p:cNvSpPr txBox="1"/>
          <p:nvPr/>
        </p:nvSpPr>
        <p:spPr>
          <a:xfrm>
            <a:off x="2686545" y="4482398"/>
            <a:ext cx="343189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技優保送</a:t>
            </a:r>
            <a:endParaRPr lang="en-US" altLang="zh-TW" sz="2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施育倫</a:t>
            </a:r>
            <a:endParaRPr lang="en-US" altLang="zh-TW" sz="2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錄取 國立台北科技大學</a:t>
            </a:r>
            <a:endParaRPr lang="en-US" altLang="zh-TW" sz="2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機電技優領航專班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E141D148-4315-4AE2-8AAA-E54950A7BFEE}"/>
              </a:ext>
            </a:extLst>
          </p:cNvPr>
          <p:cNvSpPr txBox="1"/>
          <p:nvPr/>
        </p:nvSpPr>
        <p:spPr>
          <a:xfrm>
            <a:off x="62639" y="2763286"/>
            <a:ext cx="673272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2800" b="1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榜單</a:t>
            </a:r>
            <a:r>
              <a:rPr lang="en-US" altLang="zh-TW" sz="2800" b="1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  <a:p>
            <a:pPr algn="ctr"/>
            <a:r>
              <a:rPr lang="en-US" altLang="zh-TW" sz="2800" b="1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2800" b="1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級彰工控制科</a:t>
            </a:r>
            <a:endParaRPr lang="en-US" altLang="zh-TW" sz="2800" b="1" i="0" dirty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800" b="1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技優保送與技優甄審錄取榜單 </a:t>
            </a:r>
            <a:endParaRPr lang="zh-TW" altLang="en-US" sz="2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FB03E632-9107-430F-9C55-D1BAC3A18FD9}"/>
              </a:ext>
            </a:extLst>
          </p:cNvPr>
          <p:cNvSpPr txBox="1"/>
          <p:nvPr/>
        </p:nvSpPr>
        <p:spPr>
          <a:xfrm>
            <a:off x="2686545" y="6693126"/>
            <a:ext cx="343189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技優甄審</a:t>
            </a:r>
            <a:endParaRPr lang="en-US" altLang="zh-TW" sz="2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何名熯 </a:t>
            </a:r>
            <a:endParaRPr lang="en-US" altLang="zh-TW" sz="2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錄取 國立台北科技大學 </a:t>
            </a:r>
            <a:endParaRPr lang="en-US" altLang="zh-TW" sz="2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電機工程系</a:t>
            </a: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6F86F913-4B8C-4E60-B0CA-4B606D1E4942}"/>
              </a:ext>
            </a:extLst>
          </p:cNvPr>
          <p:cNvSpPr txBox="1"/>
          <p:nvPr/>
        </p:nvSpPr>
        <p:spPr>
          <a:xfrm>
            <a:off x="3429000" y="8576562"/>
            <a:ext cx="34318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控制科全體師生 同賀</a:t>
            </a:r>
          </a:p>
        </p:txBody>
      </p:sp>
    </p:spTree>
    <p:extLst>
      <p:ext uri="{BB962C8B-B14F-4D97-AF65-F5344CB8AC3E}">
        <p14:creationId xmlns:p14="http://schemas.microsoft.com/office/powerpoint/2010/main" val="384593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57</Words>
  <Application>Microsoft Office PowerPoint</Application>
  <PresentationFormat>A4 紙張 (210x297 公釐)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玫瑰 藍</dc:creator>
  <cp:lastModifiedBy>玫瑰 藍</cp:lastModifiedBy>
  <cp:revision>4</cp:revision>
  <dcterms:created xsi:type="dcterms:W3CDTF">2021-06-23T14:13:20Z</dcterms:created>
  <dcterms:modified xsi:type="dcterms:W3CDTF">2021-06-23T15:47:49Z</dcterms:modified>
</cp:coreProperties>
</file>