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15122525"/>
  <p:notesSz cx="6858000" cy="9144000"/>
  <p:defaultTextStyle>
    <a:defPPr>
      <a:defRPr lang="zh-TW"/>
    </a:defPPr>
    <a:lvl1pPr marL="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5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1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6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2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77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3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885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440" algn="l" defTabSz="147511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3144" y="-120"/>
      </p:cViewPr>
      <p:guideLst>
        <p:guide orient="horz" pos="4763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4697787"/>
            <a:ext cx="9089390" cy="324154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98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26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814535" y="808637"/>
            <a:ext cx="1804512" cy="1720187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1003" y="808637"/>
            <a:ext cx="5235311" cy="1720187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29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58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9717623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6409573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5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6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77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8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4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42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01003" y="4704787"/>
            <a:ext cx="3519911" cy="1330572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099137" y="4704787"/>
            <a:ext cx="3519911" cy="1330572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79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1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1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100" y="3385066"/>
            <a:ext cx="4726631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55" indent="0">
              <a:buNone/>
              <a:defRPr sz="3200" b="1"/>
            </a:lvl2pPr>
            <a:lvl3pPr marL="1475110" indent="0">
              <a:buNone/>
              <a:defRPr sz="2900" b="1"/>
            </a:lvl3pPr>
            <a:lvl4pPr marL="2212665" indent="0">
              <a:buNone/>
              <a:defRPr sz="2600" b="1"/>
            </a:lvl4pPr>
            <a:lvl5pPr marL="2950220" indent="0">
              <a:buNone/>
              <a:defRPr sz="2600" b="1"/>
            </a:lvl5pPr>
            <a:lvl6pPr marL="3687775" indent="0">
              <a:buNone/>
              <a:defRPr sz="2600" b="1"/>
            </a:lvl6pPr>
            <a:lvl7pPr marL="4425330" indent="0">
              <a:buNone/>
              <a:defRPr sz="2600" b="1"/>
            </a:lvl7pPr>
            <a:lvl8pPr marL="5162885" indent="0">
              <a:buNone/>
              <a:defRPr sz="2600" b="1"/>
            </a:lvl8pPr>
            <a:lvl9pPr marL="5900440" indent="0">
              <a:buNone/>
              <a:defRPr sz="2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100" y="4795800"/>
            <a:ext cx="4726631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72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97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5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602101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3" y="602102"/>
            <a:ext cx="5977908" cy="12906657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3164530"/>
            <a:ext cx="3518055" cy="10344229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79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10585768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1351225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55" indent="0">
              <a:buNone/>
              <a:defRPr sz="4500"/>
            </a:lvl2pPr>
            <a:lvl3pPr marL="1475110" indent="0">
              <a:buNone/>
              <a:defRPr sz="3900"/>
            </a:lvl3pPr>
            <a:lvl4pPr marL="2212665" indent="0">
              <a:buNone/>
              <a:defRPr sz="3200"/>
            </a:lvl4pPr>
            <a:lvl5pPr marL="2950220" indent="0">
              <a:buNone/>
              <a:defRPr sz="3200"/>
            </a:lvl5pPr>
            <a:lvl6pPr marL="3687775" indent="0">
              <a:buNone/>
              <a:defRPr sz="3200"/>
            </a:lvl6pPr>
            <a:lvl7pPr marL="4425330" indent="0">
              <a:buNone/>
              <a:defRPr sz="3200"/>
            </a:lvl7pPr>
            <a:lvl8pPr marL="5162885" indent="0">
              <a:buNone/>
              <a:defRPr sz="3200"/>
            </a:lvl8pPr>
            <a:lvl9pPr marL="5900440" indent="0">
              <a:buNone/>
              <a:defRPr sz="32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11835478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55" indent="0">
              <a:buNone/>
              <a:defRPr sz="1900"/>
            </a:lvl2pPr>
            <a:lvl3pPr marL="1475110" indent="0">
              <a:buNone/>
              <a:defRPr sz="1600"/>
            </a:lvl3pPr>
            <a:lvl4pPr marL="2212665" indent="0">
              <a:buNone/>
              <a:defRPr sz="1500"/>
            </a:lvl4pPr>
            <a:lvl5pPr marL="2950220" indent="0">
              <a:buNone/>
              <a:defRPr sz="1500"/>
            </a:lvl5pPr>
            <a:lvl6pPr marL="3687775" indent="0">
              <a:buNone/>
              <a:defRPr sz="1500"/>
            </a:lvl6pPr>
            <a:lvl7pPr marL="4425330" indent="0">
              <a:buNone/>
              <a:defRPr sz="1500"/>
            </a:lvl7pPr>
            <a:lvl8pPr marL="5162885" indent="0">
              <a:buNone/>
              <a:defRPr sz="1500"/>
            </a:lvl8pPr>
            <a:lvl9pPr marL="5900440" indent="0">
              <a:buNone/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85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605602"/>
            <a:ext cx="9624060" cy="2520421"/>
          </a:xfrm>
          <a:prstGeom prst="rect">
            <a:avLst/>
          </a:prstGeom>
        </p:spPr>
        <p:txBody>
          <a:bodyPr vert="horz" lIns="147511" tIns="73756" rIns="147511" bIns="73756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3528592"/>
            <a:ext cx="9624060" cy="9980167"/>
          </a:xfrm>
          <a:prstGeom prst="rect">
            <a:avLst/>
          </a:prstGeom>
        </p:spPr>
        <p:txBody>
          <a:bodyPr vert="horz" lIns="147511" tIns="73756" rIns="147511" bIns="7375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4F034-4481-44DD-8972-CDF3AF5E282F}" type="datetimeFigureOut">
              <a:rPr lang="zh-TW" altLang="en-US" smtClean="0"/>
              <a:t>2021/8/4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0F64-8A9C-4B28-B702-D6FCD31FC0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54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1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66" indent="-553166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27" indent="-460972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88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4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99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5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1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6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2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77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3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885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440" algn="l" defTabSz="14751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9433470"/>
            <a:ext cx="10591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184971" y="3384798"/>
            <a:ext cx="2096941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62124" y="2472501"/>
            <a:ext cx="5295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前四志願達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65%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99028" y="3384798"/>
            <a:ext cx="2171549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5" t="20271" r="32108" b="27605"/>
          <a:stretch/>
        </p:blipFill>
        <p:spPr>
          <a:xfrm>
            <a:off x="162124" y="6249477"/>
            <a:ext cx="5460896" cy="307028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90" y="5689054"/>
            <a:ext cx="4669588" cy="363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03行政\00_控制科務\0_基本資料\海報_桌牌_公告\4_張貼海報\20210531明地老師\1622433363252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13732648"/>
            <a:ext cx="3362134" cy="18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狂賀本校218林育楷同學榮獲臺北市教育盃第2名! - 臺北市私立大誠高級中學- Dacheng Hig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9" descr="狂賀本校218林育楷同學榮獲臺北市教育盃第2名! - 臺北市私立大誠高級中學- Dacheng High 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1" descr="狂賀本校218林育楷同學榮獲臺北市教育盃第2名! - 臺北市私立大誠高級中學- Dacheng High Schoo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7" name="Picture 13" descr="http://www.tcsh.tp.edu.tw/images/news/201512241602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5"/>
            <a:ext cx="2928942" cy="25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181775" y="720502"/>
            <a:ext cx="7178558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70436" y="289497"/>
            <a:ext cx="3903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彰師附工 控制科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26420" y="1012871"/>
            <a:ext cx="784221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8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88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級升學榜單</a:t>
            </a:r>
            <a:endParaRPr lang="zh-TW" altLang="en-US" sz="36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3882" y="4000512"/>
            <a:ext cx="93794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 導師 </a:t>
            </a:r>
            <a:r>
              <a:rPr lang="zh-TW" altLang="en-US" sz="9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黃勝正</a:t>
            </a:r>
            <a:r>
              <a:rPr lang="zh-TW" altLang="en-US" sz="6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zh-TW" altLang="en-US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81912" y="2472501"/>
            <a:ext cx="5295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國立科大達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97%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36896" y="360462"/>
            <a:ext cx="3666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solidFill>
                  <a:srgbClr val="0000F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Congratulations</a:t>
            </a:r>
            <a:endParaRPr lang="zh-TW" altLang="en-US" sz="3600" b="1" dirty="0">
              <a:solidFill>
                <a:srgbClr val="0000FF"/>
              </a:solidFill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27</Words>
  <Application>Microsoft Office PowerPoint</Application>
  <PresentationFormat>自訂</PresentationFormat>
  <Paragraphs>6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2021-08-04T07:38:15Z</dcterms:created>
  <dcterms:modified xsi:type="dcterms:W3CDTF">2021-08-04T08:36:19Z</dcterms:modified>
</cp:coreProperties>
</file>