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zh-TW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636" y="-78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FEAB-DF31-4F85-B684-89743ABC8201}" type="datetimeFigureOut">
              <a:rPr lang="zh-TW" altLang="en-US" smtClean="0"/>
              <a:t>2021/10/15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EEF-0379-4B70-8875-22B575D73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531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FEAB-DF31-4F85-B684-89743ABC8201}" type="datetimeFigureOut">
              <a:rPr lang="zh-TW" altLang="en-US" smtClean="0"/>
              <a:t>2021/10/15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EEF-0379-4B70-8875-22B575D73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30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09248" y="957158"/>
            <a:ext cx="2268616" cy="203877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3397" y="957158"/>
            <a:ext cx="6645831" cy="203877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FEAB-DF31-4F85-B684-89743ABC8201}" type="datetimeFigureOut">
              <a:rPr lang="zh-TW" altLang="en-US" smtClean="0"/>
              <a:t>2021/10/15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EEF-0379-4B70-8875-22B575D73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967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FEAB-DF31-4F85-B684-89743ABC8201}" type="datetimeFigureOut">
              <a:rPr lang="zh-TW" altLang="en-US" smtClean="0"/>
              <a:t>2021/10/15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EEF-0379-4B70-8875-22B575D73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25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FEAB-DF31-4F85-B684-89743ABC8201}" type="datetimeFigureOut">
              <a:rPr lang="zh-TW" altLang="en-US" smtClean="0"/>
              <a:t>2021/10/15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EEF-0379-4B70-8875-22B575D73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568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03397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20640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FEAB-DF31-4F85-B684-89743ABC8201}" type="datetimeFigureOut">
              <a:rPr lang="zh-TW" altLang="en-US" smtClean="0"/>
              <a:t>2021/10/15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EEF-0379-4B70-8875-22B575D73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324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FEAB-DF31-4F85-B684-89743ABC8201}" type="datetimeFigureOut">
              <a:rPr lang="zh-TW" altLang="en-US" smtClean="0"/>
              <a:t>2021/10/15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EEF-0379-4B70-8875-22B575D73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8692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FEAB-DF31-4F85-B684-89743ABC8201}" type="datetimeFigureOut">
              <a:rPr lang="zh-TW" altLang="en-US" smtClean="0"/>
              <a:t>2021/10/15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EEF-0379-4B70-8875-22B575D73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8608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FEAB-DF31-4F85-B684-89743ABC8201}" type="datetimeFigureOut">
              <a:rPr lang="zh-TW" altLang="en-US" smtClean="0"/>
              <a:t>2021/10/15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EEF-0379-4B70-8875-22B575D73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669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FEAB-DF31-4F85-B684-89743ABC8201}" type="datetimeFigureOut">
              <a:rPr lang="zh-TW" altLang="en-US" smtClean="0"/>
              <a:t>2021/10/15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EEF-0379-4B70-8875-22B575D73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91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FEAB-DF31-4F85-B684-89743ABC8201}" type="datetimeFigureOut">
              <a:rPr lang="zh-TW" altLang="en-US" smtClean="0"/>
              <a:t>2021/10/15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EEF-0379-4B70-8875-22B575D73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588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CFEAB-DF31-4F85-B684-89743ABC8201}" type="datetimeFigureOut">
              <a:rPr lang="zh-TW" altLang="en-US" smtClean="0"/>
              <a:t>2021/10/15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37EEF-0379-4B70-8875-22B575D73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004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712168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控制科 </a:t>
            </a:r>
            <a:r>
              <a:rPr lang="en-US" altLang="zh-TW" sz="3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3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學年度在校生丙級工業電子檢定</a:t>
            </a:r>
            <a:endParaRPr lang="zh-TW" altLang="en-US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04" y="1393354"/>
            <a:ext cx="6238311" cy="1015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5" y="1864296"/>
            <a:ext cx="2770188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矩形 7"/>
          <p:cNvSpPr/>
          <p:nvPr/>
        </p:nvSpPr>
        <p:spPr>
          <a:xfrm>
            <a:off x="6732245" y="3808512"/>
            <a:ext cx="28966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8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感謝</a:t>
            </a:r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669007" y="5284351"/>
            <a:ext cx="2896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指導老師</a:t>
            </a:r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734601" y="6139190"/>
            <a:ext cx="2775119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4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陳舜賢  </a:t>
            </a:r>
            <a:r>
              <a:rPr lang="zh-TW" altLang="en-US" sz="2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</a:t>
            </a:r>
            <a:endParaRPr lang="en-US" altLang="zh-TW" sz="2400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黃勝正  </a:t>
            </a:r>
            <a:r>
              <a:rPr lang="zh-TW" altLang="en-US" sz="2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</a:t>
            </a:r>
            <a:endParaRPr lang="en-US" altLang="zh-TW" sz="2400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李明地  </a:t>
            </a:r>
            <a:r>
              <a:rPr lang="zh-TW" altLang="en-US" sz="2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</a:t>
            </a:r>
            <a:endParaRPr lang="zh-TW" altLang="en-US" sz="4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61009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</Words>
  <Application>Microsoft Office PowerPoint</Application>
  <PresentationFormat>A3 紙張 (297x420 公釐)</PresentationFormat>
  <Paragraphs>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</cp:revision>
  <dcterms:created xsi:type="dcterms:W3CDTF">2021-10-15T07:45:14Z</dcterms:created>
  <dcterms:modified xsi:type="dcterms:W3CDTF">2021-10-15T07:54:06Z</dcterms:modified>
</cp:coreProperties>
</file>