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4CC4-529D-4D3F-A3D7-D0397FE4F278}" type="datetimeFigureOut">
              <a:rPr lang="zh-TW" altLang="en-US" smtClean="0"/>
              <a:t>2019/8/13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278D-C225-4EA2-B2E5-FA20F9C373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8546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4CC4-529D-4D3F-A3D7-D0397FE4F278}" type="datetimeFigureOut">
              <a:rPr lang="zh-TW" altLang="en-US" smtClean="0"/>
              <a:t>2019/8/13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278D-C225-4EA2-B2E5-FA20F9C373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359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4CC4-529D-4D3F-A3D7-D0397FE4F278}" type="datetimeFigureOut">
              <a:rPr lang="zh-TW" altLang="en-US" smtClean="0"/>
              <a:t>2019/8/13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278D-C225-4EA2-B2E5-FA20F9C373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1435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4CC4-529D-4D3F-A3D7-D0397FE4F278}" type="datetimeFigureOut">
              <a:rPr lang="zh-TW" altLang="en-US" smtClean="0"/>
              <a:t>2019/8/13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278D-C225-4EA2-B2E5-FA20F9C373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915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4CC4-529D-4D3F-A3D7-D0397FE4F278}" type="datetimeFigureOut">
              <a:rPr lang="zh-TW" altLang="en-US" smtClean="0"/>
              <a:t>2019/8/13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278D-C225-4EA2-B2E5-FA20F9C373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6780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4CC4-529D-4D3F-A3D7-D0397FE4F278}" type="datetimeFigureOut">
              <a:rPr lang="zh-TW" altLang="en-US" smtClean="0"/>
              <a:t>2019/8/13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278D-C225-4EA2-B2E5-FA20F9C373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6353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4CC4-529D-4D3F-A3D7-D0397FE4F278}" type="datetimeFigureOut">
              <a:rPr lang="zh-TW" altLang="en-US" smtClean="0"/>
              <a:t>2019/8/13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278D-C225-4EA2-B2E5-FA20F9C373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537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4CC4-529D-4D3F-A3D7-D0397FE4F278}" type="datetimeFigureOut">
              <a:rPr lang="zh-TW" altLang="en-US" smtClean="0"/>
              <a:t>2019/8/13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278D-C225-4EA2-B2E5-FA20F9C373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1787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4CC4-529D-4D3F-A3D7-D0397FE4F278}" type="datetimeFigureOut">
              <a:rPr lang="zh-TW" altLang="en-US" smtClean="0"/>
              <a:t>2019/8/13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278D-C225-4EA2-B2E5-FA20F9C373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37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4CC4-529D-4D3F-A3D7-D0397FE4F278}" type="datetimeFigureOut">
              <a:rPr lang="zh-TW" altLang="en-US" smtClean="0"/>
              <a:t>2019/8/13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278D-C225-4EA2-B2E5-FA20F9C373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162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4CC4-529D-4D3F-A3D7-D0397FE4F278}" type="datetimeFigureOut">
              <a:rPr lang="zh-TW" altLang="en-US" smtClean="0"/>
              <a:t>2019/8/13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278D-C225-4EA2-B2E5-FA20F9C373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7177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14CC4-529D-4D3F-A3D7-D0397FE4F278}" type="datetimeFigureOut">
              <a:rPr lang="zh-TW" altLang="en-US" smtClean="0"/>
              <a:t>2019/8/13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5278D-C225-4EA2-B2E5-FA20F9C373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9432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561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186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396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783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811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831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856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如螢幕大小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2019-08-13T03:17:36Z</dcterms:created>
  <dcterms:modified xsi:type="dcterms:W3CDTF">2019-08-13T03:18:58Z</dcterms:modified>
</cp:coreProperties>
</file>