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113191" cy="62646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494"/>
            <a:ext cx="4490298" cy="619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640"/>
            <a:ext cx="3888432" cy="36004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184576" cy="40456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40"/>
            <a:ext cx="5106494" cy="295239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40"/>
            <a:ext cx="4248472" cy="292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24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如螢幕大小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ccit</dc:creator>
  <cp:lastModifiedBy>mbd</cp:lastModifiedBy>
  <cp:revision>2</cp:revision>
  <dcterms:created xsi:type="dcterms:W3CDTF">2016-04-12T03:18:11Z</dcterms:created>
  <dcterms:modified xsi:type="dcterms:W3CDTF">2016-04-12T06:41:30Z</dcterms:modified>
</cp:coreProperties>
</file>