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10020300" cy="14449425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02" y="-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59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17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03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16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12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34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67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43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35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00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69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A662-6AA3-4D63-A2CE-809CC3EBF794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7D16-B740-45CA-86AA-60CA3C7F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68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messageImage_16373325142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601200" cy="1270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2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A3 紙張 (297x420 公釐)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cp:lastPrinted>2021-11-22T03:03:01Z</cp:lastPrinted>
  <dcterms:created xsi:type="dcterms:W3CDTF">2021-11-22T02:48:31Z</dcterms:created>
  <dcterms:modified xsi:type="dcterms:W3CDTF">2021-11-22T03:35:45Z</dcterms:modified>
</cp:coreProperties>
</file>