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601200" cy="12801600" type="A3"/>
  <p:notesSz cx="10020300" cy="14449425"/>
  <p:defaultTextStyle>
    <a:defPPr>
      <a:defRPr lang="zh-TW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702" y="-90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20090" y="3976794"/>
            <a:ext cx="8161020" cy="274404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A662-6AA3-4D63-A2CE-809CC3EBF794}" type="datetimeFigureOut">
              <a:rPr lang="zh-TW" altLang="en-US" smtClean="0"/>
              <a:t>2021/11/22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17D16-B740-45CA-86AA-60CA3C7F122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1595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A662-6AA3-4D63-A2CE-809CC3EBF794}" type="datetimeFigureOut">
              <a:rPr lang="zh-TW" altLang="en-US" smtClean="0"/>
              <a:t>2021/11/22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17D16-B740-45CA-86AA-60CA3C7F122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1172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09248" y="957158"/>
            <a:ext cx="2268616" cy="2038773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3397" y="957158"/>
            <a:ext cx="6645831" cy="2038773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A662-6AA3-4D63-A2CE-809CC3EBF794}" type="datetimeFigureOut">
              <a:rPr lang="zh-TW" altLang="en-US" smtClean="0"/>
              <a:t>2021/11/22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17D16-B740-45CA-86AA-60CA3C7F122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4037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A662-6AA3-4D63-A2CE-809CC3EBF794}" type="datetimeFigureOut">
              <a:rPr lang="zh-TW" altLang="en-US" smtClean="0"/>
              <a:t>2021/11/22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17D16-B740-45CA-86AA-60CA3C7F122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7161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8429" y="8226214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58429" y="5425865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A662-6AA3-4D63-A2CE-809CC3EBF794}" type="datetimeFigureOut">
              <a:rPr lang="zh-TW" altLang="en-US" smtClean="0"/>
              <a:t>2021/11/22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17D16-B740-45CA-86AA-60CA3C7F122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9127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03397" y="5576993"/>
            <a:ext cx="4457224" cy="1576789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120640" y="5576993"/>
            <a:ext cx="4457224" cy="1576789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A662-6AA3-4D63-A2CE-809CC3EBF794}" type="datetimeFigureOut">
              <a:rPr lang="zh-TW" altLang="en-US" smtClean="0"/>
              <a:t>2021/11/22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17D16-B740-45CA-86AA-60CA3C7F122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3346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80060" y="2865544"/>
            <a:ext cx="4242197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0060" y="4059766"/>
            <a:ext cx="4242197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877277" y="2865544"/>
            <a:ext cx="4243864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877277" y="4059766"/>
            <a:ext cx="4243864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A662-6AA3-4D63-A2CE-809CC3EBF794}" type="datetimeFigureOut">
              <a:rPr lang="zh-TW" altLang="en-US" smtClean="0"/>
              <a:t>2021/11/22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17D16-B740-45CA-86AA-60CA3C7F122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9673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A662-6AA3-4D63-A2CE-809CC3EBF794}" type="datetimeFigureOut">
              <a:rPr lang="zh-TW" altLang="en-US" smtClean="0"/>
              <a:t>2021/11/22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17D16-B740-45CA-86AA-60CA3C7F122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5431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A662-6AA3-4D63-A2CE-809CC3EBF794}" type="datetimeFigureOut">
              <a:rPr lang="zh-TW" altLang="en-US" smtClean="0"/>
              <a:t>2021/11/22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17D16-B740-45CA-86AA-60CA3C7F122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8352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80060" y="509693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753802" y="509694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80060" y="2678854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A662-6AA3-4D63-A2CE-809CC3EBF794}" type="datetimeFigureOut">
              <a:rPr lang="zh-TW" altLang="en-US" smtClean="0"/>
              <a:t>2021/11/22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17D16-B740-45CA-86AA-60CA3C7F122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3006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81902" y="8961120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881902" y="10019031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A662-6AA3-4D63-A2CE-809CC3EBF794}" type="datetimeFigureOut">
              <a:rPr lang="zh-TW" altLang="en-US" smtClean="0"/>
              <a:t>2021/11/22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17D16-B740-45CA-86AA-60CA3C7F122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7691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80060" y="2987041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80060" y="11865187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9A662-6AA3-4D63-A2CE-809CC3EBF794}" type="datetimeFigureOut">
              <a:rPr lang="zh-TW" altLang="en-US" smtClean="0"/>
              <a:t>2021/11/22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280410" y="11865187"/>
            <a:ext cx="30403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880860" y="11865187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17D16-B740-45CA-86AA-60CA3C7F122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6684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wnloads\messageImage_163733251426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601200" cy="12705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9228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0</Words>
  <Application>Microsoft Office PowerPoint</Application>
  <PresentationFormat>A3 紙張 (297x420 公釐)</PresentationFormat>
  <Paragraphs>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</cp:revision>
  <cp:lastPrinted>2021-11-22T03:03:01Z</cp:lastPrinted>
  <dcterms:created xsi:type="dcterms:W3CDTF">2021-11-22T02:48:31Z</dcterms:created>
  <dcterms:modified xsi:type="dcterms:W3CDTF">2021-11-22T03:35:45Z</dcterms:modified>
</cp:coreProperties>
</file>